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10" r:id="rId4"/>
    <p:sldMasterId id="2147483746" r:id="rId5"/>
    <p:sldMasterId id="2147483756" r:id="rId6"/>
    <p:sldMasterId id="2147483764" r:id="rId7"/>
    <p:sldMasterId id="2147483776" r:id="rId8"/>
    <p:sldMasterId id="2147483788" r:id="rId9"/>
  </p:sldMasterIdLst>
  <p:notesMasterIdLst>
    <p:notesMasterId r:id="rId41"/>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15" autoAdjust="0"/>
    <p:restoredTop sz="94660"/>
  </p:normalViewPr>
  <p:slideViewPr>
    <p:cSldViewPr snapToGrid="0">
      <p:cViewPr varScale="1">
        <p:scale>
          <a:sx n="89" d="100"/>
          <a:sy n="89" d="100"/>
        </p:scale>
        <p:origin x="120" y="126"/>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56FA7-851D-40EA-A181-079649F4EB8F}"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4ACEB3-243F-4F97-8617-306D759037D1}" type="slidenum">
              <a:rPr lang="en-US" smtClean="0"/>
              <a:t>‹#›</a:t>
            </a:fld>
            <a:endParaRPr lang="en-US"/>
          </a:p>
        </p:txBody>
      </p:sp>
    </p:spTree>
    <p:extLst>
      <p:ext uri="{BB962C8B-B14F-4D97-AF65-F5344CB8AC3E}">
        <p14:creationId xmlns:p14="http://schemas.microsoft.com/office/powerpoint/2010/main" val="1553420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A234A37-A5E9-4E92-99E1-0D79868F6804}"/>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HK" altLang="en-US"/>
          </a:p>
        </p:txBody>
      </p:sp>
      <p:sp>
        <p:nvSpPr>
          <p:cNvPr id="3" name="副標題 2">
            <a:extLst>
              <a:ext uri="{FF2B5EF4-FFF2-40B4-BE49-F238E27FC236}">
                <a16:creationId xmlns:a16="http://schemas.microsoft.com/office/drawing/2014/main" id="{DEF5F24B-2912-4C00-BF5A-827EBD3F08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zh-HK" altLang="en-US"/>
          </a:p>
        </p:txBody>
      </p:sp>
      <p:sp>
        <p:nvSpPr>
          <p:cNvPr id="4" name="日期版面配置區 3">
            <a:extLst>
              <a:ext uri="{FF2B5EF4-FFF2-40B4-BE49-F238E27FC236}">
                <a16:creationId xmlns:a16="http://schemas.microsoft.com/office/drawing/2014/main" id="{28E6B4F9-BD2F-48CE-9F86-B66ED38E8A87}"/>
              </a:ext>
            </a:extLst>
          </p:cNvPr>
          <p:cNvSpPr>
            <a:spLocks noGrp="1"/>
          </p:cNvSpPr>
          <p:nvPr>
            <p:ph type="dt" sz="half" idx="10"/>
          </p:nvPr>
        </p:nvSpPr>
        <p:spPr/>
        <p:txBody>
          <a:bodyPr/>
          <a:lstStyle/>
          <a:p>
            <a:fld id="{BD17A768-9023-4599-9332-FF6E183EF7D1}" type="datetimeFigureOut">
              <a:rPr lang="zh-HK" altLang="en-US" smtClean="0"/>
              <a:t>23/10/2018</a:t>
            </a:fld>
            <a:endParaRPr lang="zh-HK" altLang="en-US"/>
          </a:p>
        </p:txBody>
      </p:sp>
      <p:sp>
        <p:nvSpPr>
          <p:cNvPr id="5" name="頁尾版面配置區 4">
            <a:extLst>
              <a:ext uri="{FF2B5EF4-FFF2-40B4-BE49-F238E27FC236}">
                <a16:creationId xmlns:a16="http://schemas.microsoft.com/office/drawing/2014/main" id="{6419A995-99CA-4D5B-A203-8D4A104AEFE1}"/>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625F5F85-AC80-42C8-A4A7-A3C6F93FA15D}"/>
              </a:ext>
            </a:extLst>
          </p:cNvPr>
          <p:cNvSpPr>
            <a:spLocks noGrp="1"/>
          </p:cNvSpPr>
          <p:nvPr>
            <p:ph type="sldNum" sz="quarter" idx="12"/>
          </p:nvPr>
        </p:nvSpPr>
        <p:spPr/>
        <p:txBody>
          <a:bodyPr/>
          <a:lstStyle/>
          <a:p>
            <a:fld id="{B6B0F447-AB36-4574-9AC0-673B88D84EF9}" type="slidenum">
              <a:rPr lang="zh-HK" altLang="en-US" smtClean="0"/>
              <a:t>‹#›</a:t>
            </a:fld>
            <a:endParaRPr lang="zh-HK"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09" y="0"/>
            <a:ext cx="12113381" cy="6858000"/>
          </a:xfrm>
          <a:prstGeom prst="rect">
            <a:avLst/>
          </a:prstGeom>
        </p:spPr>
      </p:pic>
    </p:spTree>
    <p:extLst>
      <p:ext uri="{BB962C8B-B14F-4D97-AF65-F5344CB8AC3E}">
        <p14:creationId xmlns:p14="http://schemas.microsoft.com/office/powerpoint/2010/main" val="2982926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20A2B50-7297-49B1-90A6-1A11F483C77F}"/>
              </a:ext>
            </a:extLst>
          </p:cNvPr>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18CDF6E4-83D2-4B8D-84FA-D8BDA01CC551}"/>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3432BFC2-DD90-4EFC-844B-32E0B10ED6FD}"/>
              </a:ext>
            </a:extLst>
          </p:cNvPr>
          <p:cNvSpPr>
            <a:spLocks noGrp="1"/>
          </p:cNvSpPr>
          <p:nvPr>
            <p:ph type="dt" sz="half" idx="10"/>
          </p:nvPr>
        </p:nvSpPr>
        <p:spPr/>
        <p:txBody>
          <a:bodyPr/>
          <a:lstStyle/>
          <a:p>
            <a:fld id="{BD17A768-9023-4599-9332-FF6E183EF7D1}" type="datetimeFigureOut">
              <a:rPr lang="zh-HK" altLang="en-US" smtClean="0"/>
              <a:t>23/10/2018</a:t>
            </a:fld>
            <a:endParaRPr lang="zh-HK" altLang="en-US"/>
          </a:p>
        </p:txBody>
      </p:sp>
      <p:sp>
        <p:nvSpPr>
          <p:cNvPr id="5" name="頁尾版面配置區 4">
            <a:extLst>
              <a:ext uri="{FF2B5EF4-FFF2-40B4-BE49-F238E27FC236}">
                <a16:creationId xmlns:a16="http://schemas.microsoft.com/office/drawing/2014/main" id="{2214F580-9736-4726-A63B-2F8FD6402AB1}"/>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1A299C1C-4EA2-4D75-9764-FB45CB78BCA3}"/>
              </a:ext>
            </a:extLst>
          </p:cNvPr>
          <p:cNvSpPr>
            <a:spLocks noGrp="1"/>
          </p:cNvSpPr>
          <p:nvPr>
            <p:ph type="sldNum" sz="quarter" idx="12"/>
          </p:nvPr>
        </p:nvSpPr>
        <p:spPr/>
        <p:txBody>
          <a:bodyPr/>
          <a:lstStyle/>
          <a:p>
            <a:fld id="{B6B0F447-AB36-4574-9AC0-673B88D84EF9}" type="slidenum">
              <a:rPr lang="zh-HK" altLang="en-US" smtClean="0"/>
              <a:t>‹#›</a:t>
            </a:fld>
            <a:endParaRPr lang="zh-HK" altLang="en-US"/>
          </a:p>
        </p:txBody>
      </p:sp>
    </p:spTree>
    <p:extLst>
      <p:ext uri="{BB962C8B-B14F-4D97-AF65-F5344CB8AC3E}">
        <p14:creationId xmlns:p14="http://schemas.microsoft.com/office/powerpoint/2010/main" val="25437005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BA86-8818-6D40-8541-F690AA55C9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76538D-5679-1542-BB79-8E2FCC0336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827E2A-5849-8041-8A52-1BD9C5507B13}"/>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C692F43E-E708-B946-8B8C-34AB27F5A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04097-4A93-9940-ACE0-C5C8D51D585A}"/>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309999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E7383-8E31-C147-8825-B55BD14960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06B92D-F30D-9547-A164-7873125FA9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3E86C4-293E-C548-89BF-FF877AF5CC04}"/>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B826EF7B-BD23-8C4D-BF34-692F83F33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B2606-57C5-7145-B104-725A00A543B1}"/>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314188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3A22-99F1-5C43-B476-40D12AF9CC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46D3-172B-144F-857F-130F048443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D68E34-2BA8-EF4B-A0AA-0AFFBDC681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05269E-E314-404C-B321-6E363AF38E7F}"/>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6" name="Footer Placeholder 5">
            <a:extLst>
              <a:ext uri="{FF2B5EF4-FFF2-40B4-BE49-F238E27FC236}">
                <a16:creationId xmlns:a16="http://schemas.microsoft.com/office/drawing/2014/main" id="{3DC72D45-DEE9-B248-BEDA-D42DDCBA6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98E9A-218B-5346-9E85-8F12FAFD788F}"/>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107987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4349-BD8C-7D40-BA7B-56E6753E49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ABCBC9-1F76-B041-A3AF-329EE3B3E7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21E370-C3D6-CE44-B95F-ACB454748A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A409E3-4F49-5147-ACE5-AB7ADBCB02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D486F5-DDA5-7440-AD76-9001920977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50818B-4A12-F248-9E67-E125640670ED}"/>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8" name="Footer Placeholder 7">
            <a:extLst>
              <a:ext uri="{FF2B5EF4-FFF2-40B4-BE49-F238E27FC236}">
                <a16:creationId xmlns:a16="http://schemas.microsoft.com/office/drawing/2014/main" id="{1504BCB1-4A0C-D545-BAD1-8E04D5C399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DA8F0F-DE2E-964E-9934-2D912177270C}"/>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328511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0986-7DE6-D440-88C9-FA5BA3D1A9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263EE2-4EFE-F84C-A969-E53FADCA95D0}"/>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4" name="Footer Placeholder 3">
            <a:extLst>
              <a:ext uri="{FF2B5EF4-FFF2-40B4-BE49-F238E27FC236}">
                <a16:creationId xmlns:a16="http://schemas.microsoft.com/office/drawing/2014/main" id="{24FA725D-4F60-764B-94BA-DDDC1F01E7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32E62F-AA0C-8140-A01E-B494CEF39649}"/>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296718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04F20-BCF9-1D4A-A770-9A035165276E}"/>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3" name="Footer Placeholder 2">
            <a:extLst>
              <a:ext uri="{FF2B5EF4-FFF2-40B4-BE49-F238E27FC236}">
                <a16:creationId xmlns:a16="http://schemas.microsoft.com/office/drawing/2014/main" id="{037BD7DE-E2B2-584B-B90B-D997B2F336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100281-DC03-F540-AB80-78D79FC971DD}"/>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214805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470D-DDD8-CB44-A983-1C2192DF8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24BA1B-DE72-D941-8602-616F672500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A1F99B-9F8A-6E44-8925-D1F2AC83E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AE5E2E-50D0-2D48-8CA9-4CF10D4D724F}"/>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6" name="Footer Placeholder 5">
            <a:extLst>
              <a:ext uri="{FF2B5EF4-FFF2-40B4-BE49-F238E27FC236}">
                <a16:creationId xmlns:a16="http://schemas.microsoft.com/office/drawing/2014/main" id="{A085C5D4-BC30-164D-903A-430AB237B1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CB2FBD-DAB6-4744-9C97-C446D3EDF30A}"/>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168239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8285-6775-D945-BB56-74D0CF829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9BFEAB-18D8-D84F-9611-FE5B8B898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16A0E-4147-F04A-9F8E-3B70035ED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69D419-F3AE-A74A-AD2C-0F8C67E127CB}"/>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6" name="Footer Placeholder 5">
            <a:extLst>
              <a:ext uri="{FF2B5EF4-FFF2-40B4-BE49-F238E27FC236}">
                <a16:creationId xmlns:a16="http://schemas.microsoft.com/office/drawing/2014/main" id="{FF832416-0F19-3145-B4CA-F6C3D67291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B104BC-9532-874B-B377-FABB1ADF52A6}"/>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198090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22D9-7BD5-BA4B-8D18-E7D7064A61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247C32-E63A-E040-A27C-97446F6FA7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47295-2D3C-A243-9509-647FD9155475}"/>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F832F5C3-1540-F242-8D9C-C3085698C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D5FBB-68C3-6043-9625-559A918DBC7F}"/>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40434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151E6-47E2-0941-922F-BC0E99AE51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8A0122-FB68-FB49-88B5-A0FD3CD44E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37CBD-F7EA-E341-9F06-F896E8A33F32}"/>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666AD1E1-5ECC-3948-910B-8E3430D32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6EB0A-4D5A-3343-B552-ABF4C05848BB}"/>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275054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3A13B56D-DB58-41BE-9559-D9F6B3CAB994}"/>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461EB32A-478E-4D92-B2E3-92502FCF87EC}"/>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43AD8DA9-BD0C-48E0-BA23-B4B4E93FFCCA}"/>
              </a:ext>
            </a:extLst>
          </p:cNvPr>
          <p:cNvSpPr>
            <a:spLocks noGrp="1"/>
          </p:cNvSpPr>
          <p:nvPr>
            <p:ph type="dt" sz="half" idx="10"/>
          </p:nvPr>
        </p:nvSpPr>
        <p:spPr/>
        <p:txBody>
          <a:bodyPr/>
          <a:lstStyle/>
          <a:p>
            <a:fld id="{BD17A768-9023-4599-9332-FF6E183EF7D1}" type="datetimeFigureOut">
              <a:rPr lang="zh-HK" altLang="en-US" smtClean="0"/>
              <a:t>23/10/2018</a:t>
            </a:fld>
            <a:endParaRPr lang="zh-HK" altLang="en-US"/>
          </a:p>
        </p:txBody>
      </p:sp>
      <p:sp>
        <p:nvSpPr>
          <p:cNvPr id="5" name="頁尾版面配置區 4">
            <a:extLst>
              <a:ext uri="{FF2B5EF4-FFF2-40B4-BE49-F238E27FC236}">
                <a16:creationId xmlns:a16="http://schemas.microsoft.com/office/drawing/2014/main" id="{6E9A520D-CADD-4A9B-AF8C-5F9DCCD51037}"/>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21D7DC29-59C4-4E3C-8211-4790E30EB6CA}"/>
              </a:ext>
            </a:extLst>
          </p:cNvPr>
          <p:cNvSpPr>
            <a:spLocks noGrp="1"/>
          </p:cNvSpPr>
          <p:nvPr>
            <p:ph type="sldNum" sz="quarter" idx="12"/>
          </p:nvPr>
        </p:nvSpPr>
        <p:spPr/>
        <p:txBody>
          <a:bodyPr/>
          <a:lstStyle/>
          <a:p>
            <a:fld id="{B6B0F447-AB36-4574-9AC0-673B88D84EF9}" type="slidenum">
              <a:rPr lang="zh-HK" altLang="en-US" smtClean="0"/>
              <a:t>‹#›</a:t>
            </a:fld>
            <a:endParaRPr lang="zh-HK" altLang="en-US"/>
          </a:p>
        </p:txBody>
      </p:sp>
    </p:spTree>
    <p:extLst>
      <p:ext uri="{BB962C8B-B14F-4D97-AF65-F5344CB8AC3E}">
        <p14:creationId xmlns:p14="http://schemas.microsoft.com/office/powerpoint/2010/main" val="26800744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7"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7" y="3602057"/>
            <a:ext cx="9144001" cy="1655763"/>
          </a:xfrm>
        </p:spPr>
        <p:txBody>
          <a:bodyPr/>
          <a:lstStyle>
            <a:lvl1pPr marL="0" indent="0" algn="ctr">
              <a:buNone/>
              <a:defRPr sz="2400"/>
            </a:lvl1pPr>
            <a:lvl2pPr marL="456429" indent="0" algn="ctr">
              <a:buNone/>
              <a:defRPr sz="2000"/>
            </a:lvl2pPr>
            <a:lvl3pPr marL="912862" indent="0" algn="ctr">
              <a:buNone/>
              <a:defRPr sz="1900"/>
            </a:lvl3pPr>
            <a:lvl4pPr marL="1369291" indent="0" algn="ctr">
              <a:buNone/>
              <a:defRPr sz="1600"/>
            </a:lvl4pPr>
            <a:lvl5pPr marL="1825722" indent="0" algn="ctr">
              <a:buNone/>
              <a:defRPr sz="1600"/>
            </a:lvl5pPr>
            <a:lvl6pPr marL="2282151" indent="0" algn="ctr">
              <a:buNone/>
              <a:defRPr sz="1600"/>
            </a:lvl6pPr>
            <a:lvl7pPr marL="2738583" indent="0" algn="ctr">
              <a:buNone/>
              <a:defRPr sz="1600"/>
            </a:lvl7pPr>
            <a:lvl8pPr marL="3195013" indent="0" algn="ctr">
              <a:buNone/>
              <a:defRPr sz="1600"/>
            </a:lvl8pPr>
            <a:lvl9pPr marL="365144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08337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80762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831"/>
            <a:ext cx="10515600" cy="1500187"/>
          </a:xfrm>
        </p:spPr>
        <p:txBody>
          <a:bodyPr/>
          <a:lstStyle>
            <a:lvl1pPr marL="0" indent="0">
              <a:buNone/>
              <a:defRPr sz="2400">
                <a:solidFill>
                  <a:schemeClr val="tx1">
                    <a:tint val="75000"/>
                  </a:schemeClr>
                </a:solidFill>
              </a:defRPr>
            </a:lvl1pPr>
            <a:lvl2pPr marL="456429" indent="0">
              <a:buNone/>
              <a:defRPr sz="2000">
                <a:solidFill>
                  <a:schemeClr val="tx1">
                    <a:tint val="75000"/>
                  </a:schemeClr>
                </a:solidFill>
              </a:defRPr>
            </a:lvl2pPr>
            <a:lvl3pPr marL="912862" indent="0">
              <a:buNone/>
              <a:defRPr sz="1900">
                <a:solidFill>
                  <a:schemeClr val="tx1">
                    <a:tint val="75000"/>
                  </a:schemeClr>
                </a:solidFill>
              </a:defRPr>
            </a:lvl3pPr>
            <a:lvl4pPr marL="1369291" indent="0">
              <a:buNone/>
              <a:defRPr sz="1600">
                <a:solidFill>
                  <a:schemeClr val="tx1">
                    <a:tint val="75000"/>
                  </a:schemeClr>
                </a:solidFill>
              </a:defRPr>
            </a:lvl4pPr>
            <a:lvl5pPr marL="1825722" indent="0">
              <a:buNone/>
              <a:defRPr sz="1600">
                <a:solidFill>
                  <a:schemeClr val="tx1">
                    <a:tint val="75000"/>
                  </a:schemeClr>
                </a:solidFill>
              </a:defRPr>
            </a:lvl5pPr>
            <a:lvl6pPr marL="2282151" indent="0">
              <a:buNone/>
              <a:defRPr sz="1600">
                <a:solidFill>
                  <a:schemeClr val="tx1">
                    <a:tint val="75000"/>
                  </a:schemeClr>
                </a:solidFill>
              </a:defRPr>
            </a:lvl6pPr>
            <a:lvl7pPr marL="2738583" indent="0">
              <a:buNone/>
              <a:defRPr sz="1600">
                <a:solidFill>
                  <a:schemeClr val="tx1">
                    <a:tint val="75000"/>
                  </a:schemeClr>
                </a:solidFill>
              </a:defRPr>
            </a:lvl7pPr>
            <a:lvl8pPr marL="3195013" indent="0">
              <a:buNone/>
              <a:defRPr sz="1600">
                <a:solidFill>
                  <a:schemeClr val="tx1">
                    <a:tint val="75000"/>
                  </a:schemeClr>
                </a:solidFill>
              </a:defRPr>
            </a:lvl8pPr>
            <a:lvl9pPr marL="365144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17301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2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7"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59215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10" y="1681163"/>
            <a:ext cx="5157786" cy="823912"/>
          </a:xfrm>
        </p:spPr>
        <p:txBody>
          <a:bodyPr anchor="b"/>
          <a:lstStyle>
            <a:lvl1pPr marL="0" indent="0">
              <a:buNone/>
              <a:defRPr sz="2400" b="1"/>
            </a:lvl1pPr>
            <a:lvl2pPr marL="456429" indent="0">
              <a:buNone/>
              <a:defRPr sz="2000" b="1"/>
            </a:lvl2pPr>
            <a:lvl3pPr marL="912862" indent="0">
              <a:buNone/>
              <a:defRPr sz="1900" b="1"/>
            </a:lvl3pPr>
            <a:lvl4pPr marL="1369291" indent="0">
              <a:buNone/>
              <a:defRPr sz="1600" b="1"/>
            </a:lvl4pPr>
            <a:lvl5pPr marL="1825722" indent="0">
              <a:buNone/>
              <a:defRPr sz="1600" b="1"/>
            </a:lvl5pPr>
            <a:lvl6pPr marL="2282151" indent="0">
              <a:buNone/>
              <a:defRPr sz="1600" b="1"/>
            </a:lvl6pPr>
            <a:lvl7pPr marL="2738583" indent="0">
              <a:buNone/>
              <a:defRPr sz="1600" b="1"/>
            </a:lvl7pPr>
            <a:lvl8pPr marL="3195013" indent="0">
              <a:buNone/>
              <a:defRPr sz="1600" b="1"/>
            </a:lvl8pPr>
            <a:lvl9pPr marL="365144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10" y="2505075"/>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6429" indent="0">
              <a:buNone/>
              <a:defRPr sz="2000" b="1"/>
            </a:lvl2pPr>
            <a:lvl3pPr marL="912862" indent="0">
              <a:buNone/>
              <a:defRPr sz="1900" b="1"/>
            </a:lvl3pPr>
            <a:lvl4pPr marL="1369291" indent="0">
              <a:buNone/>
              <a:defRPr sz="1600" b="1"/>
            </a:lvl4pPr>
            <a:lvl5pPr marL="1825722" indent="0">
              <a:buNone/>
              <a:defRPr sz="1600" b="1"/>
            </a:lvl5pPr>
            <a:lvl6pPr marL="2282151" indent="0">
              <a:buNone/>
              <a:defRPr sz="1600" b="1"/>
            </a:lvl6pPr>
            <a:lvl7pPr marL="2738583" indent="0">
              <a:buNone/>
              <a:defRPr sz="1600" b="1"/>
            </a:lvl7pPr>
            <a:lvl8pPr marL="3195013" indent="0">
              <a:buNone/>
              <a:defRPr sz="1600" b="1"/>
            </a:lvl8pPr>
            <a:lvl9pPr marL="365144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08254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29092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0292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72" y="2057403"/>
            <a:ext cx="3932237" cy="3811588"/>
          </a:xfrm>
        </p:spPr>
        <p:txBody>
          <a:bodyPr/>
          <a:lstStyle>
            <a:lvl1pPr marL="0" indent="0">
              <a:buNone/>
              <a:defRPr sz="1600"/>
            </a:lvl1pPr>
            <a:lvl2pPr marL="456429" indent="0">
              <a:buNone/>
              <a:defRPr sz="1500"/>
            </a:lvl2pPr>
            <a:lvl3pPr marL="912862" indent="0">
              <a:buNone/>
              <a:defRPr sz="1200"/>
            </a:lvl3pPr>
            <a:lvl4pPr marL="1369291" indent="0">
              <a:buNone/>
              <a:defRPr sz="1100"/>
            </a:lvl4pPr>
            <a:lvl5pPr marL="1825722" indent="0">
              <a:buNone/>
              <a:defRPr sz="1100"/>
            </a:lvl5pPr>
            <a:lvl6pPr marL="2282151" indent="0">
              <a:buNone/>
              <a:defRPr sz="1100"/>
            </a:lvl6pPr>
            <a:lvl7pPr marL="2738583" indent="0">
              <a:buNone/>
              <a:defRPr sz="1100"/>
            </a:lvl7pPr>
            <a:lvl8pPr marL="3195013" indent="0">
              <a:buNone/>
              <a:defRPr sz="1100"/>
            </a:lvl8pPr>
            <a:lvl9pPr marL="3651444"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89180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6"/>
            <a:ext cx="6172200" cy="4873625"/>
          </a:xfrm>
        </p:spPr>
        <p:txBody>
          <a:bodyPr/>
          <a:lstStyle>
            <a:lvl1pPr marL="0" indent="0">
              <a:buNone/>
              <a:defRPr sz="3200"/>
            </a:lvl1pPr>
            <a:lvl2pPr marL="456429" indent="0">
              <a:buNone/>
              <a:defRPr sz="2800"/>
            </a:lvl2pPr>
            <a:lvl3pPr marL="912862" indent="0">
              <a:buNone/>
              <a:defRPr sz="2400"/>
            </a:lvl3pPr>
            <a:lvl4pPr marL="1369291" indent="0">
              <a:buNone/>
              <a:defRPr sz="2000"/>
            </a:lvl4pPr>
            <a:lvl5pPr marL="1825722" indent="0">
              <a:buNone/>
              <a:defRPr sz="2000"/>
            </a:lvl5pPr>
            <a:lvl6pPr marL="2282151" indent="0">
              <a:buNone/>
              <a:defRPr sz="2000"/>
            </a:lvl6pPr>
            <a:lvl7pPr marL="2738583" indent="0">
              <a:buNone/>
              <a:defRPr sz="2000"/>
            </a:lvl7pPr>
            <a:lvl8pPr marL="3195013" indent="0">
              <a:buNone/>
              <a:defRPr sz="2000"/>
            </a:lvl8pPr>
            <a:lvl9pPr marL="3651444" indent="0">
              <a:buNone/>
              <a:defRPr sz="2000"/>
            </a:lvl9pPr>
          </a:lstStyle>
          <a:p>
            <a:endParaRPr lang="en-US" dirty="0"/>
          </a:p>
        </p:txBody>
      </p:sp>
      <p:sp>
        <p:nvSpPr>
          <p:cNvPr id="4" name="Text Placeholder 3"/>
          <p:cNvSpPr>
            <a:spLocks noGrp="1"/>
          </p:cNvSpPr>
          <p:nvPr>
            <p:ph type="body" sz="half" idx="2"/>
          </p:nvPr>
        </p:nvSpPr>
        <p:spPr>
          <a:xfrm>
            <a:off x="839972" y="2057403"/>
            <a:ext cx="3932237" cy="3811588"/>
          </a:xfrm>
        </p:spPr>
        <p:txBody>
          <a:bodyPr/>
          <a:lstStyle>
            <a:lvl1pPr marL="0" indent="0">
              <a:buNone/>
              <a:defRPr sz="1600"/>
            </a:lvl1pPr>
            <a:lvl2pPr marL="456429" indent="0">
              <a:buNone/>
              <a:defRPr sz="1500"/>
            </a:lvl2pPr>
            <a:lvl3pPr marL="912862" indent="0">
              <a:buNone/>
              <a:defRPr sz="1200"/>
            </a:lvl3pPr>
            <a:lvl4pPr marL="1369291" indent="0">
              <a:buNone/>
              <a:defRPr sz="1100"/>
            </a:lvl4pPr>
            <a:lvl5pPr marL="1825722" indent="0">
              <a:buNone/>
              <a:defRPr sz="1100"/>
            </a:lvl5pPr>
            <a:lvl6pPr marL="2282151" indent="0">
              <a:buNone/>
              <a:defRPr sz="1100"/>
            </a:lvl6pPr>
            <a:lvl7pPr marL="2738583" indent="0">
              <a:buNone/>
              <a:defRPr sz="1100"/>
            </a:lvl7pPr>
            <a:lvl8pPr marL="3195013" indent="0">
              <a:buNone/>
              <a:defRPr sz="1100"/>
            </a:lvl8pPr>
            <a:lvl9pPr marL="3651444"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51120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8723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6937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34"/>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3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02587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7"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7" y="3602066"/>
            <a:ext cx="9144001" cy="1655763"/>
          </a:xfrm>
        </p:spPr>
        <p:txBody>
          <a:bodyPr/>
          <a:lstStyle>
            <a:lvl1pPr marL="0" indent="0" algn="ctr">
              <a:buNone/>
              <a:defRPr sz="2400"/>
            </a:lvl1pPr>
            <a:lvl2pPr marL="456468" indent="0" algn="ctr">
              <a:buNone/>
              <a:defRPr sz="2000"/>
            </a:lvl2pPr>
            <a:lvl3pPr marL="912937" indent="0" algn="ctr">
              <a:buNone/>
              <a:defRPr sz="1900"/>
            </a:lvl3pPr>
            <a:lvl4pPr marL="1369405" indent="0" algn="ctr">
              <a:buNone/>
              <a:defRPr sz="1600"/>
            </a:lvl4pPr>
            <a:lvl5pPr marL="1825874" indent="0" algn="ctr">
              <a:buNone/>
              <a:defRPr sz="1600"/>
            </a:lvl5pPr>
            <a:lvl6pPr marL="2282342" indent="0" algn="ctr">
              <a:buNone/>
              <a:defRPr sz="1600"/>
            </a:lvl6pPr>
            <a:lvl7pPr marL="2738811" indent="0" algn="ctr">
              <a:buNone/>
              <a:defRPr sz="1600"/>
            </a:lvl7pPr>
            <a:lvl8pPr marL="3195279" indent="0" algn="ctr">
              <a:buNone/>
              <a:defRPr sz="1600"/>
            </a:lvl8pPr>
            <a:lvl9pPr marL="365174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37995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05444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839"/>
            <a:ext cx="10515600" cy="1500187"/>
          </a:xfrm>
        </p:spPr>
        <p:txBody>
          <a:bodyPr/>
          <a:lstStyle>
            <a:lvl1pPr marL="0" indent="0">
              <a:buNone/>
              <a:defRPr sz="2400">
                <a:solidFill>
                  <a:schemeClr val="tx1">
                    <a:tint val="75000"/>
                  </a:schemeClr>
                </a:solidFill>
              </a:defRPr>
            </a:lvl1pPr>
            <a:lvl2pPr marL="456468" indent="0">
              <a:buNone/>
              <a:defRPr sz="2000">
                <a:solidFill>
                  <a:schemeClr val="tx1">
                    <a:tint val="75000"/>
                  </a:schemeClr>
                </a:solidFill>
              </a:defRPr>
            </a:lvl2pPr>
            <a:lvl3pPr marL="912937" indent="0">
              <a:buNone/>
              <a:defRPr sz="1900">
                <a:solidFill>
                  <a:schemeClr val="tx1">
                    <a:tint val="75000"/>
                  </a:schemeClr>
                </a:solidFill>
              </a:defRPr>
            </a:lvl3pPr>
            <a:lvl4pPr marL="1369405" indent="0">
              <a:buNone/>
              <a:defRPr sz="1600">
                <a:solidFill>
                  <a:schemeClr val="tx1">
                    <a:tint val="75000"/>
                  </a:schemeClr>
                </a:solidFill>
              </a:defRPr>
            </a:lvl4pPr>
            <a:lvl5pPr marL="1825874" indent="0">
              <a:buNone/>
              <a:defRPr sz="1600">
                <a:solidFill>
                  <a:schemeClr val="tx1">
                    <a:tint val="75000"/>
                  </a:schemeClr>
                </a:solidFill>
              </a:defRPr>
            </a:lvl5pPr>
            <a:lvl6pPr marL="2282342" indent="0">
              <a:buNone/>
              <a:defRPr sz="1600">
                <a:solidFill>
                  <a:schemeClr val="tx1">
                    <a:tint val="75000"/>
                  </a:schemeClr>
                </a:solidFill>
              </a:defRPr>
            </a:lvl6pPr>
            <a:lvl7pPr marL="2738811" indent="0">
              <a:buNone/>
              <a:defRPr sz="1600">
                <a:solidFill>
                  <a:schemeClr val="tx1">
                    <a:tint val="75000"/>
                  </a:schemeClr>
                </a:solidFill>
              </a:defRPr>
            </a:lvl7pPr>
            <a:lvl8pPr marL="3195279" indent="0">
              <a:buNone/>
              <a:defRPr sz="1600">
                <a:solidFill>
                  <a:schemeClr val="tx1">
                    <a:tint val="75000"/>
                  </a:schemeClr>
                </a:solidFill>
              </a:defRPr>
            </a:lvl8pPr>
            <a:lvl9pPr marL="365174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18866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2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7"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7639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77" y="1681163"/>
            <a:ext cx="5157787" cy="823912"/>
          </a:xfrm>
        </p:spPr>
        <p:txBody>
          <a:bodyPr anchor="b"/>
          <a:lstStyle>
            <a:lvl1pPr marL="0" indent="0">
              <a:buNone/>
              <a:defRPr sz="2400" b="1"/>
            </a:lvl1pPr>
            <a:lvl2pPr marL="456468" indent="0">
              <a:buNone/>
              <a:defRPr sz="2000" b="1"/>
            </a:lvl2pPr>
            <a:lvl3pPr marL="912937" indent="0">
              <a:buNone/>
              <a:defRPr sz="1900" b="1"/>
            </a:lvl3pPr>
            <a:lvl4pPr marL="1369405" indent="0">
              <a:buNone/>
              <a:defRPr sz="1600" b="1"/>
            </a:lvl4pPr>
            <a:lvl5pPr marL="1825874" indent="0">
              <a:buNone/>
              <a:defRPr sz="1600" b="1"/>
            </a:lvl5pPr>
            <a:lvl6pPr marL="2282342" indent="0">
              <a:buNone/>
              <a:defRPr sz="1600" b="1"/>
            </a:lvl6pPr>
            <a:lvl7pPr marL="2738811" indent="0">
              <a:buNone/>
              <a:defRPr sz="1600" b="1"/>
            </a:lvl7pPr>
            <a:lvl8pPr marL="3195279" indent="0">
              <a:buNone/>
              <a:defRPr sz="1600" b="1"/>
            </a:lvl8pPr>
            <a:lvl9pPr marL="365174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7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6468" indent="0">
              <a:buNone/>
              <a:defRPr sz="2000" b="1"/>
            </a:lvl2pPr>
            <a:lvl3pPr marL="912937" indent="0">
              <a:buNone/>
              <a:defRPr sz="1900" b="1"/>
            </a:lvl3pPr>
            <a:lvl4pPr marL="1369405" indent="0">
              <a:buNone/>
              <a:defRPr sz="1600" b="1"/>
            </a:lvl4pPr>
            <a:lvl5pPr marL="1825874" indent="0">
              <a:buNone/>
              <a:defRPr sz="1600" b="1"/>
            </a:lvl5pPr>
            <a:lvl6pPr marL="2282342" indent="0">
              <a:buNone/>
              <a:defRPr sz="1600" b="1"/>
            </a:lvl6pPr>
            <a:lvl7pPr marL="2738811" indent="0">
              <a:buNone/>
              <a:defRPr sz="1600" b="1"/>
            </a:lvl7pPr>
            <a:lvl8pPr marL="3195279" indent="0">
              <a:buNone/>
              <a:defRPr sz="1600" b="1"/>
            </a:lvl8pPr>
            <a:lvl9pPr marL="36517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52059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96703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18488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76" y="2057401"/>
            <a:ext cx="3932237" cy="3811588"/>
          </a:xfrm>
        </p:spPr>
        <p:txBody>
          <a:bodyPr/>
          <a:lstStyle>
            <a:lvl1pPr marL="0" indent="0">
              <a:buNone/>
              <a:defRPr sz="1600"/>
            </a:lvl1pPr>
            <a:lvl2pPr marL="456468" indent="0">
              <a:buNone/>
              <a:defRPr sz="1500"/>
            </a:lvl2pPr>
            <a:lvl3pPr marL="912937" indent="0">
              <a:buNone/>
              <a:defRPr sz="1200"/>
            </a:lvl3pPr>
            <a:lvl4pPr marL="1369405" indent="0">
              <a:buNone/>
              <a:defRPr sz="1100"/>
            </a:lvl4pPr>
            <a:lvl5pPr marL="1825874" indent="0">
              <a:buNone/>
              <a:defRPr sz="1100"/>
            </a:lvl5pPr>
            <a:lvl6pPr marL="2282342" indent="0">
              <a:buNone/>
              <a:defRPr sz="1100"/>
            </a:lvl6pPr>
            <a:lvl7pPr marL="2738811" indent="0">
              <a:buNone/>
              <a:defRPr sz="1100"/>
            </a:lvl7pPr>
            <a:lvl8pPr marL="3195279" indent="0">
              <a:buNone/>
              <a:defRPr sz="1100"/>
            </a:lvl8pPr>
            <a:lvl9pPr marL="3651748"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93949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46"/>
            <a:ext cx="6172200" cy="4873625"/>
          </a:xfrm>
        </p:spPr>
        <p:txBody>
          <a:bodyPr/>
          <a:lstStyle>
            <a:lvl1pPr marL="0" indent="0">
              <a:buNone/>
              <a:defRPr sz="3200"/>
            </a:lvl1pPr>
            <a:lvl2pPr marL="456468" indent="0">
              <a:buNone/>
              <a:defRPr sz="2800"/>
            </a:lvl2pPr>
            <a:lvl3pPr marL="912937" indent="0">
              <a:buNone/>
              <a:defRPr sz="2400"/>
            </a:lvl3pPr>
            <a:lvl4pPr marL="1369405" indent="0">
              <a:buNone/>
              <a:defRPr sz="2000"/>
            </a:lvl4pPr>
            <a:lvl5pPr marL="1825874" indent="0">
              <a:buNone/>
              <a:defRPr sz="2000"/>
            </a:lvl5pPr>
            <a:lvl6pPr marL="2282342" indent="0">
              <a:buNone/>
              <a:defRPr sz="2000"/>
            </a:lvl6pPr>
            <a:lvl7pPr marL="2738811" indent="0">
              <a:buNone/>
              <a:defRPr sz="2000"/>
            </a:lvl7pPr>
            <a:lvl8pPr marL="3195279" indent="0">
              <a:buNone/>
              <a:defRPr sz="2000"/>
            </a:lvl8pPr>
            <a:lvl9pPr marL="3651748" indent="0">
              <a:buNone/>
              <a:defRPr sz="2000"/>
            </a:lvl9pPr>
          </a:lstStyle>
          <a:p>
            <a:endParaRPr lang="en-US" dirty="0"/>
          </a:p>
        </p:txBody>
      </p:sp>
      <p:sp>
        <p:nvSpPr>
          <p:cNvPr id="4" name="Text Placeholder 3"/>
          <p:cNvSpPr>
            <a:spLocks noGrp="1"/>
          </p:cNvSpPr>
          <p:nvPr>
            <p:ph type="body" sz="half" idx="2"/>
          </p:nvPr>
        </p:nvSpPr>
        <p:spPr>
          <a:xfrm>
            <a:off x="839976" y="2057401"/>
            <a:ext cx="3932237" cy="3811588"/>
          </a:xfrm>
        </p:spPr>
        <p:txBody>
          <a:bodyPr/>
          <a:lstStyle>
            <a:lvl1pPr marL="0" indent="0">
              <a:buNone/>
              <a:defRPr sz="1600"/>
            </a:lvl1pPr>
            <a:lvl2pPr marL="456468" indent="0">
              <a:buNone/>
              <a:defRPr sz="1500"/>
            </a:lvl2pPr>
            <a:lvl3pPr marL="912937" indent="0">
              <a:buNone/>
              <a:defRPr sz="1200"/>
            </a:lvl3pPr>
            <a:lvl4pPr marL="1369405" indent="0">
              <a:buNone/>
              <a:defRPr sz="1100"/>
            </a:lvl4pPr>
            <a:lvl5pPr marL="1825874" indent="0">
              <a:buNone/>
              <a:defRPr sz="1100"/>
            </a:lvl5pPr>
            <a:lvl6pPr marL="2282342" indent="0">
              <a:buNone/>
              <a:defRPr sz="1100"/>
            </a:lvl6pPr>
            <a:lvl7pPr marL="2738811" indent="0">
              <a:buNone/>
              <a:defRPr sz="1100"/>
            </a:lvl7pPr>
            <a:lvl8pPr marL="3195279" indent="0">
              <a:buNone/>
              <a:defRPr sz="1100"/>
            </a:lvl8pPr>
            <a:lvl9pPr marL="3651748"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8612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attFill prst="pct1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7225391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0569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43"/>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43"/>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9976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4" name="Rectangle 3"/>
          <p:cNvSpPr/>
          <p:nvPr userDrawn="1"/>
        </p:nvSpPr>
        <p:spPr>
          <a:xfrm>
            <a:off x="0" y="1062111"/>
            <a:ext cx="12192000" cy="47337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0"/>
          </p:nvPr>
        </p:nvSpPr>
        <p:spPr>
          <a:xfrm>
            <a:off x="633046" y="624253"/>
            <a:ext cx="10925908" cy="5609496"/>
          </a:xfrm>
          <a:pattFill prst="pct1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078869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6" name="Picture Placeholder 4"/>
          <p:cNvSpPr>
            <a:spLocks noGrp="1"/>
          </p:cNvSpPr>
          <p:nvPr>
            <p:ph type="pic" sz="quarter" idx="10" hasCustomPrompt="1"/>
          </p:nvPr>
        </p:nvSpPr>
        <p:spPr>
          <a:xfrm>
            <a:off x="577826" y="1758463"/>
            <a:ext cx="3468149" cy="3291839"/>
          </a:xfrm>
          <a:prstGeom prst="ellipse">
            <a:avLst/>
          </a:prstGeo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7" name="Picture Placeholder 4"/>
          <p:cNvSpPr>
            <a:spLocks noGrp="1"/>
          </p:cNvSpPr>
          <p:nvPr>
            <p:ph type="pic" sz="quarter" idx="11" hasCustomPrompt="1"/>
          </p:nvPr>
        </p:nvSpPr>
        <p:spPr>
          <a:xfrm>
            <a:off x="4361926" y="1758463"/>
            <a:ext cx="3468149" cy="3291839"/>
          </a:xfrm>
          <a:prstGeom prst="ellipse">
            <a:avLst/>
          </a:prstGeo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8" name="Picture Placeholder 4"/>
          <p:cNvSpPr>
            <a:spLocks noGrp="1"/>
          </p:cNvSpPr>
          <p:nvPr>
            <p:ph type="pic" sz="quarter" idx="12" hasCustomPrompt="1"/>
          </p:nvPr>
        </p:nvSpPr>
        <p:spPr>
          <a:xfrm>
            <a:off x="8142347" y="1758463"/>
            <a:ext cx="3468149" cy="3291839"/>
          </a:xfrm>
          <a:prstGeom prst="ellipse">
            <a:avLst/>
          </a:prstGeom>
          <a:pattFill prst="pct10">
            <a:fgClr>
              <a:schemeClr val="accent1"/>
            </a:fgClr>
            <a:bgClr>
              <a:schemeClr val="bg1"/>
            </a:bgClr>
          </a:pattFill>
        </p:spPr>
        <p:txBody>
          <a:bodyPr>
            <a:normAutofit/>
          </a:bodyPr>
          <a:lstStyle>
            <a:lvl1pPr>
              <a:defRPr sz="1800"/>
            </a:lvl1pPr>
          </a:lstStyle>
          <a:p>
            <a:r>
              <a:rPr lang="en-US" dirty="0"/>
              <a:t>Insert Image Just one Click</a:t>
            </a:r>
          </a:p>
        </p:txBody>
      </p:sp>
    </p:spTree>
    <p:extLst>
      <p:ext uri="{BB962C8B-B14F-4D97-AF65-F5344CB8AC3E}">
        <p14:creationId xmlns:p14="http://schemas.microsoft.com/office/powerpoint/2010/main" val="1961460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389096" y="1955408"/>
            <a:ext cx="2672864" cy="2672864"/>
          </a:xfrm>
          <a:prstGeom prst="rect">
            <a:avLst/>
          </a:prstGeom>
          <a:pattFill prst="pct10">
            <a:fgClr>
              <a:schemeClr val="accent1"/>
            </a:fgClr>
            <a:bgClr>
              <a:schemeClr val="bg1"/>
            </a:bgClr>
          </a:pattFill>
        </p:spPr>
        <p:txBody>
          <a:bodyPr>
            <a:normAutofit/>
          </a:bodyPr>
          <a:lstStyle>
            <a:lvl1pPr>
              <a:defRPr sz="1800" baseline="0"/>
            </a:lvl1pPr>
          </a:lstStyle>
          <a:p>
            <a:r>
              <a:rPr lang="en-US" dirty="0"/>
              <a:t>Insert Image Just One Click</a:t>
            </a:r>
          </a:p>
        </p:txBody>
      </p:sp>
      <p:sp>
        <p:nvSpPr>
          <p:cNvPr id="9" name="Picture Placeholder 2"/>
          <p:cNvSpPr>
            <a:spLocks noGrp="1"/>
          </p:cNvSpPr>
          <p:nvPr>
            <p:ph type="pic" sz="quarter" idx="11" hasCustomPrompt="1"/>
          </p:nvPr>
        </p:nvSpPr>
        <p:spPr>
          <a:xfrm>
            <a:off x="3302744" y="1955408"/>
            <a:ext cx="2672864" cy="2672864"/>
          </a:xfrm>
          <a:prstGeom prst="rect">
            <a:avLst/>
          </a:prstGeom>
          <a:pattFill prst="pct10">
            <a:fgClr>
              <a:schemeClr val="accent1"/>
            </a:fgClr>
            <a:bgClr>
              <a:schemeClr val="bg1"/>
            </a:bgClr>
          </a:pattFill>
        </p:spPr>
        <p:txBody>
          <a:bodyPr>
            <a:normAutofit/>
          </a:bodyPr>
          <a:lstStyle>
            <a:lvl1pPr>
              <a:defRPr sz="1800" baseline="0"/>
            </a:lvl1pPr>
          </a:lstStyle>
          <a:p>
            <a:r>
              <a:rPr lang="en-US" dirty="0"/>
              <a:t>Insert Image Just One Click</a:t>
            </a:r>
          </a:p>
        </p:txBody>
      </p:sp>
      <p:sp>
        <p:nvSpPr>
          <p:cNvPr id="10" name="Picture Placeholder 2"/>
          <p:cNvSpPr>
            <a:spLocks noGrp="1"/>
          </p:cNvSpPr>
          <p:nvPr>
            <p:ph type="pic" sz="quarter" idx="12" hasCustomPrompt="1"/>
          </p:nvPr>
        </p:nvSpPr>
        <p:spPr>
          <a:xfrm>
            <a:off x="6216392" y="1955408"/>
            <a:ext cx="2672864" cy="2672864"/>
          </a:xfrm>
          <a:prstGeom prst="rect">
            <a:avLst/>
          </a:prstGeom>
          <a:pattFill prst="pct10">
            <a:fgClr>
              <a:schemeClr val="accent1"/>
            </a:fgClr>
            <a:bgClr>
              <a:schemeClr val="bg1"/>
            </a:bgClr>
          </a:pattFill>
        </p:spPr>
        <p:txBody>
          <a:bodyPr>
            <a:normAutofit/>
          </a:bodyPr>
          <a:lstStyle>
            <a:lvl1pPr>
              <a:defRPr sz="1800" baseline="0"/>
            </a:lvl1pPr>
          </a:lstStyle>
          <a:p>
            <a:r>
              <a:rPr lang="en-US" dirty="0"/>
              <a:t>Insert Image Just One Click</a:t>
            </a:r>
          </a:p>
        </p:txBody>
      </p:sp>
      <p:sp>
        <p:nvSpPr>
          <p:cNvPr id="11" name="Picture Placeholder 2"/>
          <p:cNvSpPr>
            <a:spLocks noGrp="1"/>
          </p:cNvSpPr>
          <p:nvPr>
            <p:ph type="pic" sz="quarter" idx="13" hasCustomPrompt="1"/>
          </p:nvPr>
        </p:nvSpPr>
        <p:spPr>
          <a:xfrm>
            <a:off x="9130040" y="1955408"/>
            <a:ext cx="2672864" cy="2672864"/>
          </a:xfrm>
          <a:prstGeom prst="rect">
            <a:avLst/>
          </a:prstGeom>
          <a:pattFill prst="pct10">
            <a:fgClr>
              <a:schemeClr val="accent1"/>
            </a:fgClr>
            <a:bgClr>
              <a:schemeClr val="bg1"/>
            </a:bgClr>
          </a:pattFill>
        </p:spPr>
        <p:txBody>
          <a:bodyPr>
            <a:normAutofit/>
          </a:bodyPr>
          <a:lstStyle>
            <a:lvl1pPr>
              <a:defRPr sz="1800" baseline="0"/>
            </a:lvl1pPr>
          </a:lstStyle>
          <a:p>
            <a:r>
              <a:rPr lang="en-US" dirty="0"/>
              <a:t>Insert Image Just One Click</a:t>
            </a:r>
          </a:p>
        </p:txBody>
      </p:sp>
    </p:spTree>
    <p:extLst>
      <p:ext uri="{BB962C8B-B14F-4D97-AF65-F5344CB8AC3E}">
        <p14:creationId xmlns:p14="http://schemas.microsoft.com/office/powerpoint/2010/main" val="378059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6427501" y="172965"/>
            <a:ext cx="6213322" cy="6213322"/>
          </a:xfrm>
          <a:prstGeom prst="ellipse">
            <a:avLst/>
          </a:prstGeom>
          <a:pattFill prst="pct1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930817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7_Title Slide">
    <p:spTree>
      <p:nvGrpSpPr>
        <p:cNvPr id="1" name=""/>
        <p:cNvGrpSpPr/>
        <p:nvPr/>
      </p:nvGrpSpPr>
      <p:grpSpPr>
        <a:xfrm>
          <a:off x="0" y="0"/>
          <a:ext cx="0" cy="0"/>
          <a:chOff x="0" y="0"/>
          <a:chExt cx="0" cy="0"/>
        </a:xfrm>
      </p:grpSpPr>
      <p:sp>
        <p:nvSpPr>
          <p:cNvPr id="25" name="Picture Placeholder 15"/>
          <p:cNvSpPr>
            <a:spLocks noGrp="1"/>
          </p:cNvSpPr>
          <p:nvPr>
            <p:ph type="pic" sz="quarter" idx="19" hasCustomPrompt="1"/>
          </p:nvPr>
        </p:nvSpPr>
        <p:spPr>
          <a:xfrm>
            <a:off x="4895557" y="2"/>
            <a:ext cx="7296443" cy="6857998"/>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Tree>
    <p:extLst>
      <p:ext uri="{BB962C8B-B14F-4D97-AF65-F5344CB8AC3E}">
        <p14:creationId xmlns:p14="http://schemas.microsoft.com/office/powerpoint/2010/main" val="1810562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8_Title Slide">
    <p:spTree>
      <p:nvGrpSpPr>
        <p:cNvPr id="1" name=""/>
        <p:cNvGrpSpPr/>
        <p:nvPr/>
      </p:nvGrpSpPr>
      <p:grpSpPr>
        <a:xfrm>
          <a:off x="0" y="0"/>
          <a:ext cx="0" cy="0"/>
          <a:chOff x="0" y="0"/>
          <a:chExt cx="0" cy="0"/>
        </a:xfrm>
      </p:grpSpPr>
      <p:sp>
        <p:nvSpPr>
          <p:cNvPr id="24" name="Picture Placeholder 15"/>
          <p:cNvSpPr>
            <a:spLocks noGrp="1"/>
          </p:cNvSpPr>
          <p:nvPr>
            <p:ph type="pic" sz="quarter" idx="18" hasCustomPrompt="1"/>
          </p:nvPr>
        </p:nvSpPr>
        <p:spPr>
          <a:xfrm>
            <a:off x="2225200" y="0"/>
            <a:ext cx="2225200" cy="6858000"/>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25" name="Picture Placeholder 15"/>
          <p:cNvSpPr>
            <a:spLocks noGrp="1"/>
          </p:cNvSpPr>
          <p:nvPr>
            <p:ph type="pic" sz="quarter" idx="19" hasCustomPrompt="1"/>
          </p:nvPr>
        </p:nvSpPr>
        <p:spPr>
          <a:xfrm>
            <a:off x="4450400" y="2"/>
            <a:ext cx="2123128" cy="6857998"/>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6" name="Picture Placeholder 15"/>
          <p:cNvSpPr>
            <a:spLocks noGrp="1"/>
          </p:cNvSpPr>
          <p:nvPr>
            <p:ph type="pic" sz="quarter" idx="20" hasCustomPrompt="1"/>
          </p:nvPr>
        </p:nvSpPr>
        <p:spPr>
          <a:xfrm>
            <a:off x="0" y="0"/>
            <a:ext cx="2225200" cy="6858000"/>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Tree>
    <p:extLst>
      <p:ext uri="{BB962C8B-B14F-4D97-AF65-F5344CB8AC3E}">
        <p14:creationId xmlns:p14="http://schemas.microsoft.com/office/powerpoint/2010/main" val="428634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3327A6-421E-4DBA-B4C3-D6731763ED37}"/>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7A7C3B23-8741-4F3B-AF4B-5286E0E3F01C}"/>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C9B55C2B-0519-4E5D-B826-507988A31567}"/>
              </a:ext>
            </a:extLst>
          </p:cNvPr>
          <p:cNvSpPr>
            <a:spLocks noGrp="1"/>
          </p:cNvSpPr>
          <p:nvPr>
            <p:ph type="dt" sz="half" idx="10"/>
          </p:nvPr>
        </p:nvSpPr>
        <p:spPr/>
        <p:txBody>
          <a:bodyPr/>
          <a:lstStyle/>
          <a:p>
            <a:fld id="{BD17A768-9023-4599-9332-FF6E183EF7D1}" type="datetimeFigureOut">
              <a:rPr lang="zh-HK" altLang="en-US" smtClean="0"/>
              <a:t>23/10/2018</a:t>
            </a:fld>
            <a:endParaRPr lang="zh-HK" altLang="en-US"/>
          </a:p>
        </p:txBody>
      </p:sp>
      <p:sp>
        <p:nvSpPr>
          <p:cNvPr id="5" name="頁尾版面配置區 4">
            <a:extLst>
              <a:ext uri="{FF2B5EF4-FFF2-40B4-BE49-F238E27FC236}">
                <a16:creationId xmlns:a16="http://schemas.microsoft.com/office/drawing/2014/main" id="{2036953F-66B0-4D1B-BF5C-06AA3C50FACF}"/>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00A1CA53-24BD-4ECA-BD16-080380E8FFD6}"/>
              </a:ext>
            </a:extLst>
          </p:cNvPr>
          <p:cNvSpPr>
            <a:spLocks noGrp="1"/>
          </p:cNvSpPr>
          <p:nvPr>
            <p:ph type="sldNum" sz="quarter" idx="12"/>
          </p:nvPr>
        </p:nvSpPr>
        <p:spPr/>
        <p:txBody>
          <a:bodyPr/>
          <a:lstStyle/>
          <a:p>
            <a:fld id="{B6B0F447-AB36-4574-9AC0-673B88D84EF9}" type="slidenum">
              <a:rPr lang="zh-HK" altLang="en-US" smtClean="0"/>
              <a:t>‹#›</a:t>
            </a:fld>
            <a:endParaRPr lang="zh-HK" altLang="en-US"/>
          </a:p>
        </p:txBody>
      </p:sp>
    </p:spTree>
    <p:extLst>
      <p:ext uri="{BB962C8B-B14F-4D97-AF65-F5344CB8AC3E}">
        <p14:creationId xmlns:p14="http://schemas.microsoft.com/office/powerpoint/2010/main" val="54418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6" name="Picture Placeholder 15"/>
          <p:cNvSpPr>
            <a:spLocks noGrp="1"/>
          </p:cNvSpPr>
          <p:nvPr>
            <p:ph type="pic" sz="quarter" idx="20" hasCustomPrompt="1"/>
          </p:nvPr>
        </p:nvSpPr>
        <p:spPr>
          <a:xfrm>
            <a:off x="6189784" y="3165230"/>
            <a:ext cx="3141785" cy="3692769"/>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21" name="Picture Placeholder 15"/>
          <p:cNvSpPr>
            <a:spLocks noGrp="1"/>
          </p:cNvSpPr>
          <p:nvPr>
            <p:ph type="pic" sz="quarter" idx="24" hasCustomPrompt="1"/>
          </p:nvPr>
        </p:nvSpPr>
        <p:spPr>
          <a:xfrm>
            <a:off x="1" y="3699802"/>
            <a:ext cx="2897942" cy="3158197"/>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22" name="Picture Placeholder 15"/>
          <p:cNvSpPr>
            <a:spLocks noGrp="1"/>
          </p:cNvSpPr>
          <p:nvPr>
            <p:ph type="pic" sz="quarter" idx="25" hasCustomPrompt="1"/>
          </p:nvPr>
        </p:nvSpPr>
        <p:spPr>
          <a:xfrm>
            <a:off x="9331569" y="4572000"/>
            <a:ext cx="2860431" cy="2286000"/>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23" name="Picture Placeholder 15"/>
          <p:cNvSpPr>
            <a:spLocks noGrp="1"/>
          </p:cNvSpPr>
          <p:nvPr>
            <p:ph type="pic" sz="quarter" idx="26" hasCustomPrompt="1"/>
          </p:nvPr>
        </p:nvSpPr>
        <p:spPr>
          <a:xfrm>
            <a:off x="2897944" y="4262511"/>
            <a:ext cx="3291839" cy="2595489"/>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Tree>
    <p:extLst>
      <p:ext uri="{BB962C8B-B14F-4D97-AF65-F5344CB8AC3E}">
        <p14:creationId xmlns:p14="http://schemas.microsoft.com/office/powerpoint/2010/main" val="590578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6" name="Picture Placeholder 15"/>
          <p:cNvSpPr>
            <a:spLocks noGrp="1"/>
          </p:cNvSpPr>
          <p:nvPr>
            <p:ph type="pic" sz="quarter" idx="20" hasCustomPrompt="1"/>
          </p:nvPr>
        </p:nvSpPr>
        <p:spPr>
          <a:xfrm>
            <a:off x="6189784" y="0"/>
            <a:ext cx="3141785" cy="2595489"/>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21" name="Picture Placeholder 15"/>
          <p:cNvSpPr>
            <a:spLocks noGrp="1"/>
          </p:cNvSpPr>
          <p:nvPr>
            <p:ph type="pic" sz="quarter" idx="24" hasCustomPrompt="1"/>
          </p:nvPr>
        </p:nvSpPr>
        <p:spPr>
          <a:xfrm>
            <a:off x="1" y="0"/>
            <a:ext cx="2897942" cy="2011680"/>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22" name="Picture Placeholder 15"/>
          <p:cNvSpPr>
            <a:spLocks noGrp="1"/>
          </p:cNvSpPr>
          <p:nvPr>
            <p:ph type="pic" sz="quarter" idx="25" hasCustomPrompt="1"/>
          </p:nvPr>
        </p:nvSpPr>
        <p:spPr>
          <a:xfrm>
            <a:off x="9331569" y="0"/>
            <a:ext cx="2860431" cy="3488788"/>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23" name="Picture Placeholder 15"/>
          <p:cNvSpPr>
            <a:spLocks noGrp="1"/>
          </p:cNvSpPr>
          <p:nvPr>
            <p:ph type="pic" sz="quarter" idx="26" hasCustomPrompt="1"/>
          </p:nvPr>
        </p:nvSpPr>
        <p:spPr>
          <a:xfrm>
            <a:off x="2897944" y="0"/>
            <a:ext cx="3291839" cy="2926080"/>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Tree>
    <p:extLst>
      <p:ext uri="{BB962C8B-B14F-4D97-AF65-F5344CB8AC3E}">
        <p14:creationId xmlns:p14="http://schemas.microsoft.com/office/powerpoint/2010/main" val="4048465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1228578" y="2095693"/>
            <a:ext cx="1885071" cy="1885071"/>
          </a:xfrm>
          <a:prstGeom prst="rect">
            <a:avLst/>
          </a:prstGeom>
          <a:pattFill prst="pct10">
            <a:fgClr>
              <a:schemeClr val="accent1"/>
            </a:fgClr>
            <a:bgClr>
              <a:schemeClr val="bg1"/>
            </a:bgClr>
          </a:pattFill>
          <a:ln>
            <a:noFill/>
          </a:ln>
        </p:spPr>
        <p:txBody>
          <a:bodyPr>
            <a:normAutofit/>
          </a:bodyPr>
          <a:lstStyle>
            <a:lvl1pPr>
              <a:defRPr sz="1400"/>
            </a:lvl1pPr>
          </a:lstStyle>
          <a:p>
            <a:r>
              <a:rPr lang="en-US" dirty="0"/>
              <a:t>Insert Image Just One Click</a:t>
            </a:r>
          </a:p>
        </p:txBody>
      </p:sp>
      <p:sp>
        <p:nvSpPr>
          <p:cNvPr id="8" name="Picture Placeholder 4"/>
          <p:cNvSpPr>
            <a:spLocks noGrp="1"/>
          </p:cNvSpPr>
          <p:nvPr>
            <p:ph type="pic" sz="quarter" idx="11" hasCustomPrompt="1"/>
          </p:nvPr>
        </p:nvSpPr>
        <p:spPr>
          <a:xfrm>
            <a:off x="3845169" y="2095693"/>
            <a:ext cx="1885071" cy="1885071"/>
          </a:xfrm>
          <a:prstGeom prst="rect">
            <a:avLst/>
          </a:prstGeom>
          <a:pattFill prst="pct10">
            <a:fgClr>
              <a:schemeClr val="accent1"/>
            </a:fgClr>
            <a:bgClr>
              <a:schemeClr val="bg1"/>
            </a:bgClr>
          </a:pattFill>
          <a:ln>
            <a:noFill/>
          </a:ln>
        </p:spPr>
        <p:txBody>
          <a:bodyPr>
            <a:normAutofit/>
          </a:bodyPr>
          <a:lstStyle>
            <a:lvl1pPr>
              <a:defRPr sz="1400"/>
            </a:lvl1pPr>
          </a:lstStyle>
          <a:p>
            <a:r>
              <a:rPr lang="en-US" dirty="0"/>
              <a:t>Insert Image Just One Click</a:t>
            </a:r>
          </a:p>
        </p:txBody>
      </p:sp>
      <p:sp>
        <p:nvSpPr>
          <p:cNvPr id="9" name="Picture Placeholder 4"/>
          <p:cNvSpPr>
            <a:spLocks noGrp="1"/>
          </p:cNvSpPr>
          <p:nvPr>
            <p:ph type="pic" sz="quarter" idx="12" hasCustomPrompt="1"/>
          </p:nvPr>
        </p:nvSpPr>
        <p:spPr>
          <a:xfrm>
            <a:off x="6461759" y="2095693"/>
            <a:ext cx="1885071" cy="1885071"/>
          </a:xfrm>
          <a:prstGeom prst="rect">
            <a:avLst/>
          </a:prstGeom>
          <a:pattFill prst="pct10">
            <a:fgClr>
              <a:schemeClr val="accent1"/>
            </a:fgClr>
            <a:bgClr>
              <a:schemeClr val="bg1"/>
            </a:bgClr>
          </a:pattFill>
          <a:ln>
            <a:noFill/>
          </a:ln>
        </p:spPr>
        <p:txBody>
          <a:bodyPr>
            <a:normAutofit/>
          </a:bodyPr>
          <a:lstStyle>
            <a:lvl1pPr>
              <a:defRPr sz="1400"/>
            </a:lvl1pPr>
          </a:lstStyle>
          <a:p>
            <a:r>
              <a:rPr lang="en-US" dirty="0"/>
              <a:t>Insert Image Just One Click</a:t>
            </a:r>
          </a:p>
        </p:txBody>
      </p:sp>
      <p:sp>
        <p:nvSpPr>
          <p:cNvPr id="10" name="Picture Placeholder 4"/>
          <p:cNvSpPr>
            <a:spLocks noGrp="1"/>
          </p:cNvSpPr>
          <p:nvPr>
            <p:ph type="pic" sz="quarter" idx="13" hasCustomPrompt="1"/>
          </p:nvPr>
        </p:nvSpPr>
        <p:spPr>
          <a:xfrm>
            <a:off x="9078350" y="2095693"/>
            <a:ext cx="1885071" cy="1885071"/>
          </a:xfrm>
          <a:prstGeom prst="rect">
            <a:avLst/>
          </a:prstGeom>
          <a:pattFill prst="pct10">
            <a:fgClr>
              <a:schemeClr val="accent1"/>
            </a:fgClr>
            <a:bgClr>
              <a:schemeClr val="bg1"/>
            </a:bgClr>
          </a:pattFill>
          <a:ln>
            <a:noFill/>
          </a:ln>
        </p:spPr>
        <p:txBody>
          <a:bodyPr>
            <a:normAutofit/>
          </a:bodyPr>
          <a:lstStyle>
            <a:lvl1pPr>
              <a:defRPr sz="1400"/>
            </a:lvl1pPr>
          </a:lstStyle>
          <a:p>
            <a:r>
              <a:rPr lang="en-US" dirty="0"/>
              <a:t>Insert Image Just One Click</a:t>
            </a:r>
          </a:p>
        </p:txBody>
      </p:sp>
    </p:spTree>
    <p:extLst>
      <p:ext uri="{BB962C8B-B14F-4D97-AF65-F5344CB8AC3E}">
        <p14:creationId xmlns:p14="http://schemas.microsoft.com/office/powerpoint/2010/main" val="4137433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4" name="Picture Placeholder 15"/>
          <p:cNvSpPr>
            <a:spLocks noGrp="1"/>
          </p:cNvSpPr>
          <p:nvPr>
            <p:ph type="pic" sz="quarter" idx="24" hasCustomPrompt="1"/>
          </p:nvPr>
        </p:nvSpPr>
        <p:spPr>
          <a:xfrm>
            <a:off x="0" y="0"/>
            <a:ext cx="3048000" cy="3770142"/>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15" name="Picture Placeholder 15"/>
          <p:cNvSpPr>
            <a:spLocks noGrp="1"/>
          </p:cNvSpPr>
          <p:nvPr>
            <p:ph type="pic" sz="quarter" idx="25" hasCustomPrompt="1"/>
          </p:nvPr>
        </p:nvSpPr>
        <p:spPr>
          <a:xfrm>
            <a:off x="3048000" y="0"/>
            <a:ext cx="3048000" cy="3770142"/>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16" name="Picture Placeholder 15"/>
          <p:cNvSpPr>
            <a:spLocks noGrp="1"/>
          </p:cNvSpPr>
          <p:nvPr>
            <p:ph type="pic" sz="quarter" idx="26" hasCustomPrompt="1"/>
          </p:nvPr>
        </p:nvSpPr>
        <p:spPr>
          <a:xfrm>
            <a:off x="6096000" y="0"/>
            <a:ext cx="3048000" cy="3770142"/>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17" name="Picture Placeholder 15"/>
          <p:cNvSpPr>
            <a:spLocks noGrp="1"/>
          </p:cNvSpPr>
          <p:nvPr>
            <p:ph type="pic" sz="quarter" idx="27" hasCustomPrompt="1"/>
          </p:nvPr>
        </p:nvSpPr>
        <p:spPr>
          <a:xfrm>
            <a:off x="9144000" y="0"/>
            <a:ext cx="3048000" cy="3770142"/>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Tree>
    <p:extLst>
      <p:ext uri="{BB962C8B-B14F-4D97-AF65-F5344CB8AC3E}">
        <p14:creationId xmlns:p14="http://schemas.microsoft.com/office/powerpoint/2010/main" val="3952513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672862" y="1350498"/>
            <a:ext cx="1575581" cy="4107767"/>
          </a:xfrm>
          <a:prstGeom prst="rect">
            <a:avLst/>
          </a:prstGeom>
          <a:pattFill prst="pct10">
            <a:fgClr>
              <a:schemeClr val="accent1"/>
            </a:fgClr>
            <a:bgClr>
              <a:schemeClr val="bg1"/>
            </a:bgClr>
          </a:pattFill>
          <a:effectLst>
            <a:innerShdw blurRad="63500" dist="50800" dir="10800000">
              <a:prstClr val="black">
                <a:alpha val="50000"/>
              </a:prstClr>
            </a:innerShdw>
          </a:effectLst>
        </p:spPr>
        <p:txBody>
          <a:bodyPr/>
          <a:lstStyle>
            <a:lvl1pPr>
              <a:defRPr/>
            </a:lvl1pPr>
          </a:lstStyle>
          <a:p>
            <a:r>
              <a:rPr lang="en-US" dirty="0"/>
              <a:t>Insert Image</a:t>
            </a:r>
          </a:p>
        </p:txBody>
      </p:sp>
    </p:spTree>
    <p:extLst>
      <p:ext uri="{BB962C8B-B14F-4D97-AF65-F5344CB8AC3E}">
        <p14:creationId xmlns:p14="http://schemas.microsoft.com/office/powerpoint/2010/main" val="179408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7_Title Slide">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12191999" cy="6858000"/>
          </a:xfrm>
          <a:prstGeom prst="rect">
            <a:avLst/>
          </a:prstGeom>
          <a:pattFill prst="pct10">
            <a:fgClr>
              <a:schemeClr val="accent1"/>
            </a:fgClr>
            <a:bgClr>
              <a:schemeClr val="bg1"/>
            </a:bgClr>
          </a:pattFill>
        </p:spPr>
        <p:txBody>
          <a:bodyPr/>
          <a:lstStyle>
            <a:lvl1pPr>
              <a:defRPr/>
            </a:lvl1pPr>
          </a:lstStyle>
          <a:p>
            <a:r>
              <a:rPr lang="en-US" dirty="0"/>
              <a:t>Insert Image</a:t>
            </a:r>
          </a:p>
        </p:txBody>
      </p:sp>
      <p:sp>
        <p:nvSpPr>
          <p:cNvPr id="3" name="Picture Placeholder 15"/>
          <p:cNvSpPr>
            <a:spLocks noGrp="1"/>
          </p:cNvSpPr>
          <p:nvPr>
            <p:ph type="pic" sz="quarter" idx="16" hasCustomPrompt="1"/>
          </p:nvPr>
        </p:nvSpPr>
        <p:spPr>
          <a:xfrm>
            <a:off x="1181687" y="-450167"/>
            <a:ext cx="2025750" cy="4234375"/>
          </a:xfrm>
          <a:custGeom>
            <a:avLst/>
            <a:gdLst>
              <a:gd name="connsiteX0" fmla="*/ 0 w 1871003"/>
              <a:gd name="connsiteY0" fmla="*/ 0 h 3854548"/>
              <a:gd name="connsiteX1" fmla="*/ 1871003 w 1871003"/>
              <a:gd name="connsiteY1" fmla="*/ 0 h 3854548"/>
              <a:gd name="connsiteX2" fmla="*/ 1871003 w 1871003"/>
              <a:gd name="connsiteY2" fmla="*/ 3854548 h 3854548"/>
              <a:gd name="connsiteX3" fmla="*/ 0 w 1871003"/>
              <a:gd name="connsiteY3" fmla="*/ 3854548 h 3854548"/>
              <a:gd name="connsiteX4" fmla="*/ 0 w 1871003"/>
              <a:gd name="connsiteY4" fmla="*/ 0 h 3854548"/>
              <a:gd name="connsiteX0" fmla="*/ 0 w 1871003"/>
              <a:gd name="connsiteY0" fmla="*/ 0 h 3854548"/>
              <a:gd name="connsiteX1" fmla="*/ 1871003 w 1871003"/>
              <a:gd name="connsiteY1" fmla="*/ 239151 h 3854548"/>
              <a:gd name="connsiteX2" fmla="*/ 1871003 w 1871003"/>
              <a:gd name="connsiteY2" fmla="*/ 3854548 h 3854548"/>
              <a:gd name="connsiteX3" fmla="*/ 0 w 1871003"/>
              <a:gd name="connsiteY3" fmla="*/ 3854548 h 3854548"/>
              <a:gd name="connsiteX4" fmla="*/ 0 w 1871003"/>
              <a:gd name="connsiteY4" fmla="*/ 0 h 3854548"/>
              <a:gd name="connsiteX0" fmla="*/ 0 w 1871003"/>
              <a:gd name="connsiteY0" fmla="*/ 0 h 3854548"/>
              <a:gd name="connsiteX1" fmla="*/ 1871003 w 1871003"/>
              <a:gd name="connsiteY1" fmla="*/ 154745 h 3854548"/>
              <a:gd name="connsiteX2" fmla="*/ 1871003 w 1871003"/>
              <a:gd name="connsiteY2" fmla="*/ 3854548 h 3854548"/>
              <a:gd name="connsiteX3" fmla="*/ 0 w 1871003"/>
              <a:gd name="connsiteY3" fmla="*/ 3854548 h 3854548"/>
              <a:gd name="connsiteX4" fmla="*/ 0 w 1871003"/>
              <a:gd name="connsiteY4" fmla="*/ 0 h 3854548"/>
              <a:gd name="connsiteX0" fmla="*/ 0 w 1913206"/>
              <a:gd name="connsiteY0" fmla="*/ 0 h 3854548"/>
              <a:gd name="connsiteX1" fmla="*/ 1871003 w 1913206"/>
              <a:gd name="connsiteY1" fmla="*/ 154745 h 3854548"/>
              <a:gd name="connsiteX2" fmla="*/ 1913206 w 1913206"/>
              <a:gd name="connsiteY2" fmla="*/ 3545059 h 3854548"/>
              <a:gd name="connsiteX3" fmla="*/ 0 w 1913206"/>
              <a:gd name="connsiteY3" fmla="*/ 3854548 h 3854548"/>
              <a:gd name="connsiteX4" fmla="*/ 0 w 1913206"/>
              <a:gd name="connsiteY4" fmla="*/ 0 h 3854548"/>
              <a:gd name="connsiteX0" fmla="*/ 0 w 1885071"/>
              <a:gd name="connsiteY0" fmla="*/ 0 h 3854548"/>
              <a:gd name="connsiteX1" fmla="*/ 1871003 w 1885071"/>
              <a:gd name="connsiteY1" fmla="*/ 154745 h 3854548"/>
              <a:gd name="connsiteX2" fmla="*/ 1885071 w 1885071"/>
              <a:gd name="connsiteY2" fmla="*/ 3742006 h 3854548"/>
              <a:gd name="connsiteX3" fmla="*/ 0 w 1885071"/>
              <a:gd name="connsiteY3" fmla="*/ 3854548 h 3854548"/>
              <a:gd name="connsiteX4" fmla="*/ 0 w 1885071"/>
              <a:gd name="connsiteY4" fmla="*/ 0 h 385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071" h="3854548">
                <a:moveTo>
                  <a:pt x="0" y="0"/>
                </a:moveTo>
                <a:lnTo>
                  <a:pt x="1871003" y="154745"/>
                </a:lnTo>
                <a:cubicBezTo>
                  <a:pt x="1875692" y="1350499"/>
                  <a:pt x="1880382" y="2546252"/>
                  <a:pt x="1885071" y="3742006"/>
                </a:cubicBezTo>
                <a:lnTo>
                  <a:pt x="0" y="3854548"/>
                </a:lnTo>
                <a:lnTo>
                  <a:pt x="0" y="0"/>
                </a:lnTo>
                <a:close/>
              </a:path>
            </a:pathLst>
          </a:custGeom>
          <a:pattFill prst="pct10">
            <a:fgClr>
              <a:schemeClr val="accent1"/>
            </a:fgClr>
            <a:bgClr>
              <a:schemeClr val="bg1"/>
            </a:bgClr>
          </a:pattFill>
        </p:spPr>
        <p:txBody>
          <a:bodyPr>
            <a:normAutofit/>
          </a:bodyPr>
          <a:lstStyle>
            <a:lvl1pPr>
              <a:defRPr sz="1800"/>
            </a:lvl1pPr>
          </a:lstStyle>
          <a:p>
            <a:r>
              <a:rPr lang="en-US" dirty="0"/>
              <a:t>Insert Image Just One Click</a:t>
            </a:r>
          </a:p>
        </p:txBody>
      </p:sp>
    </p:spTree>
    <p:extLst>
      <p:ext uri="{BB962C8B-B14F-4D97-AF65-F5344CB8AC3E}">
        <p14:creationId xmlns:p14="http://schemas.microsoft.com/office/powerpoint/2010/main" val="1670871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9_Title Slide">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12191999" cy="6858000"/>
          </a:xfrm>
          <a:prstGeom prst="rect">
            <a:avLst/>
          </a:prstGeom>
          <a:pattFill prst="pct10">
            <a:fgClr>
              <a:schemeClr val="accent1"/>
            </a:fgClr>
            <a:bgClr>
              <a:schemeClr val="bg1"/>
            </a:bgClr>
          </a:pattFill>
        </p:spPr>
        <p:txBody>
          <a:bodyPr/>
          <a:lstStyle>
            <a:lvl1pPr>
              <a:defRPr/>
            </a:lvl1pPr>
          </a:lstStyle>
          <a:p>
            <a:r>
              <a:rPr lang="en-US" dirty="0"/>
              <a:t>Insert Image</a:t>
            </a:r>
          </a:p>
        </p:txBody>
      </p:sp>
    </p:spTree>
    <p:extLst>
      <p:ext uri="{BB962C8B-B14F-4D97-AF65-F5344CB8AC3E}">
        <p14:creationId xmlns:p14="http://schemas.microsoft.com/office/powerpoint/2010/main" val="1551252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8_Title Slide">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12191999" cy="6858000"/>
          </a:xfrm>
          <a:prstGeom prst="rect">
            <a:avLst/>
          </a:prstGeom>
          <a:pattFill prst="pct10">
            <a:fgClr>
              <a:schemeClr val="accent1"/>
            </a:fgClr>
            <a:bgClr>
              <a:schemeClr val="bg1"/>
            </a:bgClr>
          </a:pattFill>
        </p:spPr>
        <p:txBody>
          <a:bodyPr/>
          <a:lstStyle>
            <a:lvl1pPr>
              <a:defRPr/>
            </a:lvl1pPr>
          </a:lstStyle>
          <a:p>
            <a:r>
              <a:rPr lang="en-US" dirty="0"/>
              <a:t>Insert Image</a:t>
            </a:r>
          </a:p>
        </p:txBody>
      </p:sp>
      <p:sp>
        <p:nvSpPr>
          <p:cNvPr id="5" name="Picture Placeholder 15"/>
          <p:cNvSpPr>
            <a:spLocks noGrp="1"/>
          </p:cNvSpPr>
          <p:nvPr>
            <p:ph type="pic" sz="quarter" idx="17" hasCustomPrompt="1"/>
          </p:nvPr>
        </p:nvSpPr>
        <p:spPr>
          <a:xfrm>
            <a:off x="9832145" y="889489"/>
            <a:ext cx="1214583" cy="2676698"/>
          </a:xfrm>
          <a:custGeom>
            <a:avLst/>
            <a:gdLst>
              <a:gd name="connsiteX0" fmla="*/ 0 w 1871003"/>
              <a:gd name="connsiteY0" fmla="*/ 0 h 3854548"/>
              <a:gd name="connsiteX1" fmla="*/ 1871003 w 1871003"/>
              <a:gd name="connsiteY1" fmla="*/ 0 h 3854548"/>
              <a:gd name="connsiteX2" fmla="*/ 1871003 w 1871003"/>
              <a:gd name="connsiteY2" fmla="*/ 3854548 h 3854548"/>
              <a:gd name="connsiteX3" fmla="*/ 0 w 1871003"/>
              <a:gd name="connsiteY3" fmla="*/ 3854548 h 3854548"/>
              <a:gd name="connsiteX4" fmla="*/ 0 w 1871003"/>
              <a:gd name="connsiteY4" fmla="*/ 0 h 3854548"/>
              <a:gd name="connsiteX0" fmla="*/ 0 w 1871003"/>
              <a:gd name="connsiteY0" fmla="*/ 0 h 3854548"/>
              <a:gd name="connsiteX1" fmla="*/ 1871003 w 1871003"/>
              <a:gd name="connsiteY1" fmla="*/ 239151 h 3854548"/>
              <a:gd name="connsiteX2" fmla="*/ 1871003 w 1871003"/>
              <a:gd name="connsiteY2" fmla="*/ 3854548 h 3854548"/>
              <a:gd name="connsiteX3" fmla="*/ 0 w 1871003"/>
              <a:gd name="connsiteY3" fmla="*/ 3854548 h 3854548"/>
              <a:gd name="connsiteX4" fmla="*/ 0 w 1871003"/>
              <a:gd name="connsiteY4" fmla="*/ 0 h 3854548"/>
              <a:gd name="connsiteX0" fmla="*/ 0 w 1871003"/>
              <a:gd name="connsiteY0" fmla="*/ 0 h 3854548"/>
              <a:gd name="connsiteX1" fmla="*/ 1871003 w 1871003"/>
              <a:gd name="connsiteY1" fmla="*/ 154745 h 3854548"/>
              <a:gd name="connsiteX2" fmla="*/ 1871003 w 1871003"/>
              <a:gd name="connsiteY2" fmla="*/ 3854548 h 3854548"/>
              <a:gd name="connsiteX3" fmla="*/ 0 w 1871003"/>
              <a:gd name="connsiteY3" fmla="*/ 3854548 h 3854548"/>
              <a:gd name="connsiteX4" fmla="*/ 0 w 1871003"/>
              <a:gd name="connsiteY4" fmla="*/ 0 h 3854548"/>
              <a:gd name="connsiteX0" fmla="*/ 0 w 1913206"/>
              <a:gd name="connsiteY0" fmla="*/ 0 h 3854548"/>
              <a:gd name="connsiteX1" fmla="*/ 1871003 w 1913206"/>
              <a:gd name="connsiteY1" fmla="*/ 154745 h 3854548"/>
              <a:gd name="connsiteX2" fmla="*/ 1913206 w 1913206"/>
              <a:gd name="connsiteY2" fmla="*/ 3545059 h 3854548"/>
              <a:gd name="connsiteX3" fmla="*/ 0 w 1913206"/>
              <a:gd name="connsiteY3" fmla="*/ 3854548 h 3854548"/>
              <a:gd name="connsiteX4" fmla="*/ 0 w 1913206"/>
              <a:gd name="connsiteY4" fmla="*/ 0 h 3854548"/>
              <a:gd name="connsiteX0" fmla="*/ 0 w 1885071"/>
              <a:gd name="connsiteY0" fmla="*/ 0 h 3854548"/>
              <a:gd name="connsiteX1" fmla="*/ 1871003 w 1885071"/>
              <a:gd name="connsiteY1" fmla="*/ 154745 h 3854548"/>
              <a:gd name="connsiteX2" fmla="*/ 1885071 w 1885071"/>
              <a:gd name="connsiteY2" fmla="*/ 3742006 h 3854548"/>
              <a:gd name="connsiteX3" fmla="*/ 0 w 1885071"/>
              <a:gd name="connsiteY3" fmla="*/ 3854548 h 3854548"/>
              <a:gd name="connsiteX4" fmla="*/ 0 w 1885071"/>
              <a:gd name="connsiteY4" fmla="*/ 0 h 3854548"/>
              <a:gd name="connsiteX0" fmla="*/ 0 w 1885071"/>
              <a:gd name="connsiteY0" fmla="*/ 0 h 3998739"/>
              <a:gd name="connsiteX1" fmla="*/ 1871003 w 1885071"/>
              <a:gd name="connsiteY1" fmla="*/ 298936 h 3998739"/>
              <a:gd name="connsiteX2" fmla="*/ 1885071 w 1885071"/>
              <a:gd name="connsiteY2" fmla="*/ 3886197 h 3998739"/>
              <a:gd name="connsiteX3" fmla="*/ 0 w 1885071"/>
              <a:gd name="connsiteY3" fmla="*/ 3998739 h 3998739"/>
              <a:gd name="connsiteX4" fmla="*/ 0 w 1885071"/>
              <a:gd name="connsiteY4" fmla="*/ 0 h 3998739"/>
              <a:gd name="connsiteX0" fmla="*/ 0 w 1885071"/>
              <a:gd name="connsiteY0" fmla="*/ 0 h 3998739"/>
              <a:gd name="connsiteX1" fmla="*/ 1871003 w 1885071"/>
              <a:gd name="connsiteY1" fmla="*/ 298936 h 3998739"/>
              <a:gd name="connsiteX2" fmla="*/ 1885071 w 1885071"/>
              <a:gd name="connsiteY2" fmla="*/ 3886197 h 3998739"/>
              <a:gd name="connsiteX3" fmla="*/ 0 w 1885071"/>
              <a:gd name="connsiteY3" fmla="*/ 3998739 h 3998739"/>
              <a:gd name="connsiteX4" fmla="*/ 0 w 1885071"/>
              <a:gd name="connsiteY4" fmla="*/ 0 h 3998739"/>
              <a:gd name="connsiteX0" fmla="*/ 0 w 1885071"/>
              <a:gd name="connsiteY0" fmla="*/ 0 h 3998739"/>
              <a:gd name="connsiteX1" fmla="*/ 1871003 w 1885071"/>
              <a:gd name="connsiteY1" fmla="*/ 298936 h 3998739"/>
              <a:gd name="connsiteX2" fmla="*/ 1885071 w 1885071"/>
              <a:gd name="connsiteY2" fmla="*/ 3886197 h 3998739"/>
              <a:gd name="connsiteX3" fmla="*/ 0 w 1885071"/>
              <a:gd name="connsiteY3" fmla="*/ 3998739 h 3998739"/>
              <a:gd name="connsiteX4" fmla="*/ 0 w 1885071"/>
              <a:gd name="connsiteY4" fmla="*/ 0 h 3998739"/>
              <a:gd name="connsiteX0" fmla="*/ 0 w 1892491"/>
              <a:gd name="connsiteY0" fmla="*/ 0 h 4052018"/>
              <a:gd name="connsiteX1" fmla="*/ 1871003 w 1892491"/>
              <a:gd name="connsiteY1" fmla="*/ 298936 h 4052018"/>
              <a:gd name="connsiteX2" fmla="*/ 1892491 w 1892491"/>
              <a:gd name="connsiteY2" fmla="*/ 4052018 h 4052018"/>
              <a:gd name="connsiteX3" fmla="*/ 0 w 1892491"/>
              <a:gd name="connsiteY3" fmla="*/ 3998739 h 4052018"/>
              <a:gd name="connsiteX4" fmla="*/ 0 w 1892491"/>
              <a:gd name="connsiteY4" fmla="*/ 0 h 405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491" h="4052018">
                <a:moveTo>
                  <a:pt x="0" y="0"/>
                </a:moveTo>
                <a:lnTo>
                  <a:pt x="1871003" y="298936"/>
                </a:lnTo>
                <a:cubicBezTo>
                  <a:pt x="1875692" y="1494690"/>
                  <a:pt x="1887802" y="2856264"/>
                  <a:pt x="1892491" y="4052018"/>
                </a:cubicBezTo>
                <a:lnTo>
                  <a:pt x="0" y="3998739"/>
                </a:lnTo>
                <a:lnTo>
                  <a:pt x="0" y="0"/>
                </a:lnTo>
                <a:close/>
              </a:path>
            </a:pathLst>
          </a:custGeo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6" name="Picture Placeholder 3"/>
          <p:cNvSpPr>
            <a:spLocks noGrp="1"/>
          </p:cNvSpPr>
          <p:nvPr>
            <p:ph type="pic" sz="quarter" idx="18" hasCustomPrompt="1"/>
          </p:nvPr>
        </p:nvSpPr>
        <p:spPr>
          <a:xfrm>
            <a:off x="6251258" y="842963"/>
            <a:ext cx="1243011" cy="2723224"/>
          </a:xfrm>
          <a:custGeom>
            <a:avLst/>
            <a:gdLst>
              <a:gd name="connsiteX0" fmla="*/ 0 w 1243011"/>
              <a:gd name="connsiteY0" fmla="*/ 0 h 2513674"/>
              <a:gd name="connsiteX1" fmla="*/ 1243011 w 1243011"/>
              <a:gd name="connsiteY1" fmla="*/ 0 h 2513674"/>
              <a:gd name="connsiteX2" fmla="*/ 1243011 w 1243011"/>
              <a:gd name="connsiteY2" fmla="*/ 2513674 h 2513674"/>
              <a:gd name="connsiteX3" fmla="*/ 0 w 1243011"/>
              <a:gd name="connsiteY3" fmla="*/ 2513674 h 2513674"/>
              <a:gd name="connsiteX4" fmla="*/ 0 w 1243011"/>
              <a:gd name="connsiteY4" fmla="*/ 0 h 2513674"/>
              <a:gd name="connsiteX0" fmla="*/ 0 w 1243011"/>
              <a:gd name="connsiteY0" fmla="*/ 209550 h 2723224"/>
              <a:gd name="connsiteX1" fmla="*/ 1243011 w 1243011"/>
              <a:gd name="connsiteY1" fmla="*/ 0 h 2723224"/>
              <a:gd name="connsiteX2" fmla="*/ 1243011 w 1243011"/>
              <a:gd name="connsiteY2" fmla="*/ 2723224 h 2723224"/>
              <a:gd name="connsiteX3" fmla="*/ 0 w 1243011"/>
              <a:gd name="connsiteY3" fmla="*/ 2723224 h 2723224"/>
              <a:gd name="connsiteX4" fmla="*/ 0 w 1243011"/>
              <a:gd name="connsiteY4" fmla="*/ 209550 h 2723224"/>
              <a:gd name="connsiteX0" fmla="*/ 0 w 1243011"/>
              <a:gd name="connsiteY0" fmla="*/ 209550 h 2723224"/>
              <a:gd name="connsiteX1" fmla="*/ 1243011 w 1243011"/>
              <a:gd name="connsiteY1" fmla="*/ 0 h 2723224"/>
              <a:gd name="connsiteX2" fmla="*/ 1243011 w 1243011"/>
              <a:gd name="connsiteY2" fmla="*/ 2723224 h 2723224"/>
              <a:gd name="connsiteX3" fmla="*/ 23813 w 1243011"/>
              <a:gd name="connsiteY3" fmla="*/ 2432711 h 2723224"/>
              <a:gd name="connsiteX4" fmla="*/ 0 w 1243011"/>
              <a:gd name="connsiteY4" fmla="*/ 209550 h 2723224"/>
              <a:gd name="connsiteX0" fmla="*/ 0 w 1243011"/>
              <a:gd name="connsiteY0" fmla="*/ 209550 h 2723224"/>
              <a:gd name="connsiteX1" fmla="*/ 1243011 w 1243011"/>
              <a:gd name="connsiteY1" fmla="*/ 0 h 2723224"/>
              <a:gd name="connsiteX2" fmla="*/ 1243011 w 1243011"/>
              <a:gd name="connsiteY2" fmla="*/ 2723224 h 2723224"/>
              <a:gd name="connsiteX3" fmla="*/ 0 w 1243011"/>
              <a:gd name="connsiteY3" fmla="*/ 2723224 h 2723224"/>
              <a:gd name="connsiteX4" fmla="*/ 0 w 1243011"/>
              <a:gd name="connsiteY4" fmla="*/ 209550 h 272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011" h="2723224">
                <a:moveTo>
                  <a:pt x="0" y="209550"/>
                </a:moveTo>
                <a:lnTo>
                  <a:pt x="1243011" y="0"/>
                </a:lnTo>
                <a:lnTo>
                  <a:pt x="1243011" y="2723224"/>
                </a:lnTo>
                <a:lnTo>
                  <a:pt x="0" y="2723224"/>
                </a:lnTo>
                <a:lnTo>
                  <a:pt x="0" y="209550"/>
                </a:lnTo>
                <a:close/>
              </a:path>
            </a:pathLst>
          </a:custGeom>
          <a:pattFill prst="pct10">
            <a:fgClr>
              <a:schemeClr val="accent1"/>
            </a:fgClr>
            <a:bgClr>
              <a:schemeClr val="bg1"/>
            </a:bgClr>
          </a:pattFill>
        </p:spPr>
        <p:txBody>
          <a:bodyPr>
            <a:normAutofit/>
          </a:bodyPr>
          <a:lstStyle>
            <a:lvl1pPr>
              <a:defRPr sz="1600" baseline="0"/>
            </a:lvl1pPr>
          </a:lstStyle>
          <a:p>
            <a:r>
              <a:rPr lang="en-US" dirty="0"/>
              <a:t>Insert Image Just One Click</a:t>
            </a:r>
          </a:p>
        </p:txBody>
      </p:sp>
      <p:sp>
        <p:nvSpPr>
          <p:cNvPr id="7" name="Picture Placeholder 6"/>
          <p:cNvSpPr>
            <a:spLocks noGrp="1"/>
          </p:cNvSpPr>
          <p:nvPr>
            <p:ph type="pic" sz="quarter" idx="19" hasCustomPrompt="1"/>
          </p:nvPr>
        </p:nvSpPr>
        <p:spPr>
          <a:xfrm>
            <a:off x="7875270" y="723901"/>
            <a:ext cx="1547813" cy="2733674"/>
          </a:xfrm>
          <a:prstGeom prst="rect">
            <a:avLst/>
          </a:prstGeom>
          <a:pattFill prst="pct10">
            <a:fgClr>
              <a:schemeClr val="accent1"/>
            </a:fgClr>
            <a:bgClr>
              <a:schemeClr val="bg1"/>
            </a:bgClr>
          </a:pattFill>
        </p:spPr>
        <p:txBody>
          <a:bodyPr>
            <a:normAutofit/>
          </a:bodyPr>
          <a:lstStyle>
            <a:lvl1pPr>
              <a:defRPr sz="1600"/>
            </a:lvl1pPr>
          </a:lstStyle>
          <a:p>
            <a:r>
              <a:rPr lang="en-US" dirty="0"/>
              <a:t>Insert Image Just One Click</a:t>
            </a:r>
          </a:p>
        </p:txBody>
      </p:sp>
    </p:spTree>
    <p:extLst>
      <p:ext uri="{BB962C8B-B14F-4D97-AF65-F5344CB8AC3E}">
        <p14:creationId xmlns:p14="http://schemas.microsoft.com/office/powerpoint/2010/main" val="2672277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2_Title Slide">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0" y="0"/>
            <a:ext cx="12191999" cy="6858000"/>
          </a:xfrm>
          <a:prstGeom prst="rect">
            <a:avLst/>
          </a:prstGeom>
          <a:pattFill prst="pct10">
            <a:fgClr>
              <a:schemeClr val="accent1"/>
            </a:fgClr>
            <a:bgClr>
              <a:schemeClr val="bg1"/>
            </a:bgClr>
          </a:pattFill>
        </p:spPr>
        <p:txBody>
          <a:bodyPr/>
          <a:lstStyle>
            <a:lvl1pPr>
              <a:defRPr/>
            </a:lvl1pPr>
          </a:lstStyle>
          <a:p>
            <a:r>
              <a:rPr lang="en-US" dirty="0"/>
              <a:t>Insert Image</a:t>
            </a:r>
          </a:p>
        </p:txBody>
      </p:sp>
    </p:spTree>
    <p:extLst>
      <p:ext uri="{BB962C8B-B14F-4D97-AF65-F5344CB8AC3E}">
        <p14:creationId xmlns:p14="http://schemas.microsoft.com/office/powerpoint/2010/main" val="3919903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02C75-9A64-4648-BC14-74626DBEE7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2762F8-43E2-CC49-A42B-9F0E6344AE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C743A7-EF3F-9F4C-84FC-0BA2D89854C2}"/>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16C032A1-8EFC-CA48-A812-C4A05C8FF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3A74-FE4B-C342-8002-34A62209F19C}"/>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1027893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0476AB-D52C-41AD-8876-6CC83542E067}"/>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112CBDA3-4D3E-45A0-8354-72D10C3F27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48DA6B6B-B1DA-4EB0-977B-3B8AA7620D88}"/>
              </a:ext>
            </a:extLst>
          </p:cNvPr>
          <p:cNvSpPr>
            <a:spLocks noGrp="1"/>
          </p:cNvSpPr>
          <p:nvPr>
            <p:ph type="dt" sz="half" idx="10"/>
          </p:nvPr>
        </p:nvSpPr>
        <p:spPr/>
        <p:txBody>
          <a:bodyPr/>
          <a:lstStyle/>
          <a:p>
            <a:fld id="{BD17A768-9023-4599-9332-FF6E183EF7D1}" type="datetimeFigureOut">
              <a:rPr lang="zh-HK" altLang="en-US" smtClean="0"/>
              <a:t>23/10/2018</a:t>
            </a:fld>
            <a:endParaRPr lang="zh-HK" altLang="en-US"/>
          </a:p>
        </p:txBody>
      </p:sp>
      <p:sp>
        <p:nvSpPr>
          <p:cNvPr id="5" name="頁尾版面配置區 4">
            <a:extLst>
              <a:ext uri="{FF2B5EF4-FFF2-40B4-BE49-F238E27FC236}">
                <a16:creationId xmlns:a16="http://schemas.microsoft.com/office/drawing/2014/main" id="{06427697-2C46-459A-AA7A-ED23B5CBAE56}"/>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52BF696C-C720-415B-9F3E-62DBD90876D8}"/>
              </a:ext>
            </a:extLst>
          </p:cNvPr>
          <p:cNvSpPr>
            <a:spLocks noGrp="1"/>
          </p:cNvSpPr>
          <p:nvPr>
            <p:ph type="sldNum" sz="quarter" idx="12"/>
          </p:nvPr>
        </p:nvSpPr>
        <p:spPr/>
        <p:txBody>
          <a:bodyPr/>
          <a:lstStyle/>
          <a:p>
            <a:fld id="{B6B0F447-AB36-4574-9AC0-673B88D84EF9}" type="slidenum">
              <a:rPr lang="zh-HK" altLang="en-US" smtClean="0"/>
              <a:t>‹#›</a:t>
            </a:fld>
            <a:endParaRPr lang="zh-HK" altLang="en-US"/>
          </a:p>
        </p:txBody>
      </p:sp>
    </p:spTree>
    <p:extLst>
      <p:ext uri="{BB962C8B-B14F-4D97-AF65-F5344CB8AC3E}">
        <p14:creationId xmlns:p14="http://schemas.microsoft.com/office/powerpoint/2010/main" val="1592081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endParaRPr lang="id-ID"/>
          </a:p>
        </p:txBody>
      </p:sp>
    </p:spTree>
    <p:extLst>
      <p:ext uri="{BB962C8B-B14F-4D97-AF65-F5344CB8AC3E}">
        <p14:creationId xmlns:p14="http://schemas.microsoft.com/office/powerpoint/2010/main" val="4032659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6096000" cy="6858000"/>
          </a:xfrm>
        </p:spPr>
        <p:txBody>
          <a:bodyPr/>
          <a:lstStyle/>
          <a:p>
            <a:endParaRPr lang="id-ID"/>
          </a:p>
        </p:txBody>
      </p:sp>
    </p:spTree>
    <p:extLst>
      <p:ext uri="{BB962C8B-B14F-4D97-AF65-F5344CB8AC3E}">
        <p14:creationId xmlns:p14="http://schemas.microsoft.com/office/powerpoint/2010/main" val="775456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3" name="Parallelogram 12"/>
          <p:cNvSpPr/>
          <p:nvPr userDrawn="1"/>
        </p:nvSpPr>
        <p:spPr>
          <a:xfrm flipH="1">
            <a:off x="423333" y="0"/>
            <a:ext cx="3259667" cy="6858000"/>
          </a:xfrm>
          <a:prstGeom prst="parallelogram">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0" name="Group 9"/>
          <p:cNvGrpSpPr/>
          <p:nvPr userDrawn="1"/>
        </p:nvGrpSpPr>
        <p:grpSpPr>
          <a:xfrm>
            <a:off x="9291320" y="0"/>
            <a:ext cx="2265680" cy="6858000"/>
            <a:chOff x="833120" y="0"/>
            <a:chExt cx="2265680" cy="6858000"/>
          </a:xfrm>
        </p:grpSpPr>
        <p:sp>
          <p:nvSpPr>
            <p:cNvPr id="11" name="Parallelogram 10"/>
            <p:cNvSpPr/>
            <p:nvPr userDrawn="1"/>
          </p:nvSpPr>
          <p:spPr>
            <a:xfrm flipH="1">
              <a:off x="1503680" y="0"/>
              <a:ext cx="1595120" cy="6858000"/>
            </a:xfrm>
            <a:prstGeom prst="parallelogram">
              <a:avLst>
                <a:gd name="adj" fmla="val 56847"/>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Parallelogram 11"/>
            <p:cNvSpPr/>
            <p:nvPr userDrawn="1"/>
          </p:nvSpPr>
          <p:spPr>
            <a:xfrm flipH="1">
              <a:off x="833120" y="0"/>
              <a:ext cx="1595120" cy="6858000"/>
            </a:xfrm>
            <a:prstGeom prst="parallelogram">
              <a:avLst>
                <a:gd name="adj" fmla="val 56847"/>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7" name="Picture Placeholder 6"/>
          <p:cNvSpPr>
            <a:spLocks noGrp="1"/>
          </p:cNvSpPr>
          <p:nvPr>
            <p:ph type="pic" sz="quarter" idx="10"/>
          </p:nvPr>
        </p:nvSpPr>
        <p:spPr>
          <a:xfrm>
            <a:off x="2117197" y="3123671"/>
            <a:ext cx="2505075" cy="2387600"/>
          </a:xfrm>
        </p:spPr>
        <p:txBody>
          <a:bodyPr/>
          <a:lstStyle/>
          <a:p>
            <a:endParaRPr lang="id-ID"/>
          </a:p>
        </p:txBody>
      </p:sp>
      <p:sp>
        <p:nvSpPr>
          <p:cNvPr id="8" name="Picture Placeholder 6"/>
          <p:cNvSpPr>
            <a:spLocks noGrp="1"/>
          </p:cNvSpPr>
          <p:nvPr>
            <p:ph type="pic" sz="quarter" idx="11"/>
          </p:nvPr>
        </p:nvSpPr>
        <p:spPr>
          <a:xfrm>
            <a:off x="4843462" y="3123671"/>
            <a:ext cx="2505075" cy="2387600"/>
          </a:xfrm>
        </p:spPr>
        <p:txBody>
          <a:bodyPr/>
          <a:lstStyle/>
          <a:p>
            <a:endParaRPr lang="id-ID"/>
          </a:p>
        </p:txBody>
      </p:sp>
      <p:sp>
        <p:nvSpPr>
          <p:cNvPr id="9" name="Picture Placeholder 6"/>
          <p:cNvSpPr>
            <a:spLocks noGrp="1"/>
          </p:cNvSpPr>
          <p:nvPr>
            <p:ph type="pic" sz="quarter" idx="12"/>
          </p:nvPr>
        </p:nvSpPr>
        <p:spPr>
          <a:xfrm>
            <a:off x="7569727" y="3123671"/>
            <a:ext cx="2505075" cy="2387600"/>
          </a:xfrm>
        </p:spPr>
        <p:txBody>
          <a:bodyPr/>
          <a:lstStyle/>
          <a:p>
            <a:endParaRPr lang="id-ID"/>
          </a:p>
        </p:txBody>
      </p:sp>
    </p:spTree>
    <p:extLst>
      <p:ext uri="{BB962C8B-B14F-4D97-AF65-F5344CB8AC3E}">
        <p14:creationId xmlns:p14="http://schemas.microsoft.com/office/powerpoint/2010/main" val="1593047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7548563" cy="6858000"/>
          </a:xfrm>
        </p:spPr>
        <p:txBody>
          <a:bodyPr/>
          <a:lstStyle/>
          <a:p>
            <a:endParaRPr lang="id-ID"/>
          </a:p>
        </p:txBody>
      </p:sp>
      <p:sp>
        <p:nvSpPr>
          <p:cNvPr id="11" name="Freeform 10"/>
          <p:cNvSpPr/>
          <p:nvPr userDrawn="1"/>
        </p:nvSpPr>
        <p:spPr>
          <a:xfrm flipH="1">
            <a:off x="9611360" y="0"/>
            <a:ext cx="2580640" cy="6858000"/>
          </a:xfrm>
          <a:custGeom>
            <a:avLst/>
            <a:gdLst>
              <a:gd name="connsiteX0" fmla="*/ 2580640 w 2580640"/>
              <a:gd name="connsiteY0" fmla="*/ 0 h 6858000"/>
              <a:gd name="connsiteX1" fmla="*/ 0 w 2580640"/>
              <a:gd name="connsiteY1" fmla="*/ 0 h 6858000"/>
              <a:gd name="connsiteX2" fmla="*/ 0 w 2580640"/>
              <a:gd name="connsiteY2" fmla="*/ 6858000 h 6858000"/>
              <a:gd name="connsiteX3" fmla="*/ 1717040 w 258064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80640" h="6858000">
                <a:moveTo>
                  <a:pt x="2580640" y="0"/>
                </a:moveTo>
                <a:lnTo>
                  <a:pt x="0" y="0"/>
                </a:lnTo>
                <a:lnTo>
                  <a:pt x="0" y="6858000"/>
                </a:lnTo>
                <a:lnTo>
                  <a:pt x="1717040" y="6858000"/>
                </a:lnTo>
                <a:close/>
              </a:path>
            </a:pathLst>
          </a:cu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306438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Parallelogram 12"/>
          <p:cNvSpPr/>
          <p:nvPr userDrawn="1"/>
        </p:nvSpPr>
        <p:spPr>
          <a:xfrm>
            <a:off x="2174240" y="0"/>
            <a:ext cx="3850640" cy="6858000"/>
          </a:xfrm>
          <a:prstGeom prst="parallelogram">
            <a:avLst>
              <a:gd name="adj" fmla="val 41359"/>
            </a:avLst>
          </a:pr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p:cNvSpPr>
            <a:spLocks noGrp="1"/>
          </p:cNvSpPr>
          <p:nvPr>
            <p:ph type="pic" sz="quarter" idx="10"/>
          </p:nvPr>
        </p:nvSpPr>
        <p:spPr>
          <a:xfrm>
            <a:off x="1066324" y="2153602"/>
            <a:ext cx="2347913" cy="3444875"/>
          </a:xfrm>
        </p:spPr>
        <p:txBody>
          <a:bodyPr/>
          <a:lstStyle/>
          <a:p>
            <a:endParaRPr lang="id-ID"/>
          </a:p>
        </p:txBody>
      </p:sp>
      <p:sp>
        <p:nvSpPr>
          <p:cNvPr id="8" name="Picture Placeholder 6"/>
          <p:cNvSpPr>
            <a:spLocks noGrp="1"/>
          </p:cNvSpPr>
          <p:nvPr>
            <p:ph type="pic" sz="quarter" idx="11"/>
          </p:nvPr>
        </p:nvSpPr>
        <p:spPr>
          <a:xfrm>
            <a:off x="3636804" y="2153601"/>
            <a:ext cx="2347913" cy="3444875"/>
          </a:xfrm>
        </p:spPr>
        <p:txBody>
          <a:bodyPr/>
          <a:lstStyle/>
          <a:p>
            <a:endParaRPr lang="id-ID"/>
          </a:p>
        </p:txBody>
      </p:sp>
      <p:sp>
        <p:nvSpPr>
          <p:cNvPr id="9" name="Picture Placeholder 6"/>
          <p:cNvSpPr>
            <a:spLocks noGrp="1"/>
          </p:cNvSpPr>
          <p:nvPr>
            <p:ph type="pic" sz="quarter" idx="12"/>
          </p:nvPr>
        </p:nvSpPr>
        <p:spPr>
          <a:xfrm>
            <a:off x="6207284" y="2153600"/>
            <a:ext cx="2347913" cy="3444875"/>
          </a:xfrm>
        </p:spPr>
        <p:txBody>
          <a:bodyPr/>
          <a:lstStyle/>
          <a:p>
            <a:endParaRPr lang="id-ID"/>
          </a:p>
        </p:txBody>
      </p:sp>
      <p:sp>
        <p:nvSpPr>
          <p:cNvPr id="10" name="Picture Placeholder 6"/>
          <p:cNvSpPr>
            <a:spLocks noGrp="1"/>
          </p:cNvSpPr>
          <p:nvPr>
            <p:ph type="pic" sz="quarter" idx="13"/>
          </p:nvPr>
        </p:nvSpPr>
        <p:spPr>
          <a:xfrm>
            <a:off x="8777764" y="2153599"/>
            <a:ext cx="2347913" cy="3444875"/>
          </a:xfrm>
        </p:spPr>
        <p:txBody>
          <a:bodyPr/>
          <a:lstStyle/>
          <a:p>
            <a:endParaRPr lang="id-ID"/>
          </a:p>
        </p:txBody>
      </p:sp>
    </p:spTree>
    <p:extLst>
      <p:ext uri="{BB962C8B-B14F-4D97-AF65-F5344CB8AC3E}">
        <p14:creationId xmlns:p14="http://schemas.microsoft.com/office/powerpoint/2010/main" val="3156227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1" name="Parallelogram 10"/>
          <p:cNvSpPr/>
          <p:nvPr userDrawn="1"/>
        </p:nvSpPr>
        <p:spPr>
          <a:xfrm>
            <a:off x="8341360" y="0"/>
            <a:ext cx="3850640" cy="6858000"/>
          </a:xfrm>
          <a:prstGeom prst="parallelogram">
            <a:avLst>
              <a:gd name="adj" fmla="val 41359"/>
            </a:avLst>
          </a:pr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Parallelogram 12"/>
          <p:cNvSpPr/>
          <p:nvPr userDrawn="1"/>
        </p:nvSpPr>
        <p:spPr>
          <a:xfrm>
            <a:off x="2174240" y="0"/>
            <a:ext cx="3850640" cy="6858000"/>
          </a:xfrm>
          <a:prstGeom prst="parallelogram">
            <a:avLst>
              <a:gd name="adj" fmla="val 41359"/>
            </a:avLst>
          </a:pr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p:cNvSpPr>
            <a:spLocks noGrp="1"/>
          </p:cNvSpPr>
          <p:nvPr>
            <p:ph type="pic" sz="quarter" idx="10"/>
          </p:nvPr>
        </p:nvSpPr>
        <p:spPr>
          <a:xfrm>
            <a:off x="1066324" y="907178"/>
            <a:ext cx="2347913" cy="5043645"/>
          </a:xfrm>
        </p:spPr>
        <p:txBody>
          <a:bodyPr/>
          <a:lstStyle/>
          <a:p>
            <a:endParaRPr lang="id-ID"/>
          </a:p>
        </p:txBody>
      </p:sp>
      <p:sp>
        <p:nvSpPr>
          <p:cNvPr id="8" name="Picture Placeholder 6"/>
          <p:cNvSpPr>
            <a:spLocks noGrp="1"/>
          </p:cNvSpPr>
          <p:nvPr>
            <p:ph type="pic" sz="quarter" idx="11"/>
          </p:nvPr>
        </p:nvSpPr>
        <p:spPr>
          <a:xfrm>
            <a:off x="3636804" y="907177"/>
            <a:ext cx="2347913" cy="5043645"/>
          </a:xfrm>
        </p:spPr>
        <p:txBody>
          <a:bodyPr/>
          <a:lstStyle/>
          <a:p>
            <a:endParaRPr lang="id-ID"/>
          </a:p>
        </p:txBody>
      </p:sp>
      <p:sp>
        <p:nvSpPr>
          <p:cNvPr id="9" name="Picture Placeholder 6"/>
          <p:cNvSpPr>
            <a:spLocks noGrp="1"/>
          </p:cNvSpPr>
          <p:nvPr>
            <p:ph type="pic" sz="quarter" idx="12"/>
          </p:nvPr>
        </p:nvSpPr>
        <p:spPr>
          <a:xfrm>
            <a:off x="6207284" y="907176"/>
            <a:ext cx="2347913" cy="5043645"/>
          </a:xfrm>
        </p:spPr>
        <p:txBody>
          <a:bodyPr/>
          <a:lstStyle/>
          <a:p>
            <a:endParaRPr lang="id-ID"/>
          </a:p>
        </p:txBody>
      </p:sp>
      <p:sp>
        <p:nvSpPr>
          <p:cNvPr id="10" name="Picture Placeholder 6"/>
          <p:cNvSpPr>
            <a:spLocks noGrp="1"/>
          </p:cNvSpPr>
          <p:nvPr>
            <p:ph type="pic" sz="quarter" idx="13"/>
          </p:nvPr>
        </p:nvSpPr>
        <p:spPr>
          <a:xfrm>
            <a:off x="8777764" y="907175"/>
            <a:ext cx="2347913" cy="5043645"/>
          </a:xfrm>
        </p:spPr>
        <p:txBody>
          <a:bodyPr/>
          <a:lstStyle/>
          <a:p>
            <a:endParaRPr lang="id-ID"/>
          </a:p>
        </p:txBody>
      </p:sp>
    </p:spTree>
    <p:extLst>
      <p:ext uri="{BB962C8B-B14F-4D97-AF65-F5344CB8AC3E}">
        <p14:creationId xmlns:p14="http://schemas.microsoft.com/office/powerpoint/2010/main" val="293575769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Rectangle 1"/>
          <p:cNvSpPr/>
          <p:nvPr userDrawn="1"/>
        </p:nvSpPr>
        <p:spPr>
          <a:xfrm>
            <a:off x="1066324" y="2247573"/>
            <a:ext cx="2347913" cy="3789363"/>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 </a:t>
            </a:r>
          </a:p>
        </p:txBody>
      </p:sp>
      <p:sp>
        <p:nvSpPr>
          <p:cNvPr id="11" name="Rectangle 10"/>
          <p:cNvSpPr/>
          <p:nvPr userDrawn="1"/>
        </p:nvSpPr>
        <p:spPr>
          <a:xfrm>
            <a:off x="3653523" y="2247572"/>
            <a:ext cx="2347913" cy="3789363"/>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p:cNvSpPr/>
          <p:nvPr userDrawn="1"/>
        </p:nvSpPr>
        <p:spPr>
          <a:xfrm>
            <a:off x="6207283" y="2247570"/>
            <a:ext cx="2347913" cy="3789363"/>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userDrawn="1"/>
        </p:nvSpPr>
        <p:spPr>
          <a:xfrm>
            <a:off x="8777764" y="2247570"/>
            <a:ext cx="2347913" cy="3789363"/>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icture Placeholder 3"/>
          <p:cNvSpPr>
            <a:spLocks noGrp="1"/>
          </p:cNvSpPr>
          <p:nvPr>
            <p:ph type="pic" sz="quarter" idx="10"/>
          </p:nvPr>
        </p:nvSpPr>
        <p:spPr>
          <a:xfrm>
            <a:off x="1424836" y="2522998"/>
            <a:ext cx="1630886" cy="2049001"/>
          </a:xfrm>
        </p:spPr>
        <p:txBody>
          <a:bodyPr/>
          <a:lstStyle/>
          <a:p>
            <a:endParaRPr lang="id-ID"/>
          </a:p>
        </p:txBody>
      </p:sp>
      <p:sp>
        <p:nvSpPr>
          <p:cNvPr id="18" name="Picture Placeholder 3"/>
          <p:cNvSpPr>
            <a:spLocks noGrp="1"/>
          </p:cNvSpPr>
          <p:nvPr>
            <p:ph type="pic" sz="quarter" idx="11"/>
          </p:nvPr>
        </p:nvSpPr>
        <p:spPr>
          <a:xfrm>
            <a:off x="4012035" y="2522998"/>
            <a:ext cx="1630886" cy="2049001"/>
          </a:xfrm>
        </p:spPr>
        <p:txBody>
          <a:bodyPr/>
          <a:lstStyle/>
          <a:p>
            <a:endParaRPr lang="id-ID"/>
          </a:p>
        </p:txBody>
      </p:sp>
      <p:sp>
        <p:nvSpPr>
          <p:cNvPr id="19" name="Picture Placeholder 3"/>
          <p:cNvSpPr>
            <a:spLocks noGrp="1"/>
          </p:cNvSpPr>
          <p:nvPr>
            <p:ph type="pic" sz="quarter" idx="12"/>
          </p:nvPr>
        </p:nvSpPr>
        <p:spPr>
          <a:xfrm>
            <a:off x="6599234" y="2522998"/>
            <a:ext cx="1630886" cy="2049001"/>
          </a:xfrm>
        </p:spPr>
        <p:txBody>
          <a:bodyPr/>
          <a:lstStyle/>
          <a:p>
            <a:endParaRPr lang="id-ID"/>
          </a:p>
        </p:txBody>
      </p:sp>
      <p:sp>
        <p:nvSpPr>
          <p:cNvPr id="20" name="Picture Placeholder 3"/>
          <p:cNvSpPr>
            <a:spLocks noGrp="1"/>
          </p:cNvSpPr>
          <p:nvPr>
            <p:ph type="pic" sz="quarter" idx="13"/>
          </p:nvPr>
        </p:nvSpPr>
        <p:spPr>
          <a:xfrm>
            <a:off x="9186433" y="2522998"/>
            <a:ext cx="1630886" cy="2049001"/>
          </a:xfrm>
        </p:spPr>
        <p:txBody>
          <a:bodyPr/>
          <a:lstStyle/>
          <a:p>
            <a:endParaRPr lang="id-ID"/>
          </a:p>
        </p:txBody>
      </p:sp>
    </p:spTree>
    <p:extLst>
      <p:ext uri="{BB962C8B-B14F-4D97-AF65-F5344CB8AC3E}">
        <p14:creationId xmlns:p14="http://schemas.microsoft.com/office/powerpoint/2010/main" val="351625405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15" name="Group 14"/>
          <p:cNvGrpSpPr/>
          <p:nvPr userDrawn="1"/>
        </p:nvGrpSpPr>
        <p:grpSpPr>
          <a:xfrm>
            <a:off x="833120" y="0"/>
            <a:ext cx="2265680" cy="6858000"/>
            <a:chOff x="833120" y="0"/>
            <a:chExt cx="2265680" cy="6858000"/>
          </a:xfrm>
        </p:grpSpPr>
        <p:sp>
          <p:nvSpPr>
            <p:cNvPr id="13" name="Parallelogram 12"/>
            <p:cNvSpPr/>
            <p:nvPr userDrawn="1"/>
          </p:nvSpPr>
          <p:spPr>
            <a:xfrm flipH="1">
              <a:off x="1503680" y="0"/>
              <a:ext cx="1595120" cy="6858000"/>
            </a:xfrm>
            <a:prstGeom prst="parallelogram">
              <a:avLst>
                <a:gd name="adj" fmla="val 56847"/>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arallelogram 13"/>
            <p:cNvSpPr/>
            <p:nvPr userDrawn="1"/>
          </p:nvSpPr>
          <p:spPr>
            <a:xfrm flipH="1">
              <a:off x="833120" y="0"/>
              <a:ext cx="1595120" cy="6858000"/>
            </a:xfrm>
            <a:prstGeom prst="parallelogram">
              <a:avLst>
                <a:gd name="adj" fmla="val 56847"/>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Freeform 11"/>
          <p:cNvSpPr/>
          <p:nvPr userDrawn="1"/>
        </p:nvSpPr>
        <p:spPr>
          <a:xfrm flipH="1">
            <a:off x="9611360" y="0"/>
            <a:ext cx="2580640" cy="6858000"/>
          </a:xfrm>
          <a:custGeom>
            <a:avLst/>
            <a:gdLst>
              <a:gd name="connsiteX0" fmla="*/ 2580640 w 2580640"/>
              <a:gd name="connsiteY0" fmla="*/ 0 h 6858000"/>
              <a:gd name="connsiteX1" fmla="*/ 0 w 2580640"/>
              <a:gd name="connsiteY1" fmla="*/ 0 h 6858000"/>
              <a:gd name="connsiteX2" fmla="*/ 0 w 2580640"/>
              <a:gd name="connsiteY2" fmla="*/ 6858000 h 6858000"/>
              <a:gd name="connsiteX3" fmla="*/ 1717040 w 258064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80640" h="6858000">
                <a:moveTo>
                  <a:pt x="2580640" y="0"/>
                </a:moveTo>
                <a:lnTo>
                  <a:pt x="0" y="0"/>
                </a:lnTo>
                <a:lnTo>
                  <a:pt x="0" y="6858000"/>
                </a:lnTo>
                <a:lnTo>
                  <a:pt x="1717040" y="6858000"/>
                </a:lnTo>
                <a:close/>
              </a:path>
            </a:pathLst>
          </a:cu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p:cNvSpPr>
            <a:spLocks noGrp="1"/>
          </p:cNvSpPr>
          <p:nvPr>
            <p:ph type="pic" sz="quarter" idx="10"/>
          </p:nvPr>
        </p:nvSpPr>
        <p:spPr>
          <a:xfrm>
            <a:off x="0" y="1495425"/>
            <a:ext cx="12192000" cy="3867150"/>
          </a:xfrm>
        </p:spPr>
        <p:txBody>
          <a:bodyPr/>
          <a:lstStyle/>
          <a:p>
            <a:endParaRPr lang="id-ID"/>
          </a:p>
        </p:txBody>
      </p:sp>
    </p:spTree>
    <p:extLst>
      <p:ext uri="{BB962C8B-B14F-4D97-AF65-F5344CB8AC3E}">
        <p14:creationId xmlns:p14="http://schemas.microsoft.com/office/powerpoint/2010/main" val="400031700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arallelogram 5"/>
          <p:cNvSpPr/>
          <p:nvPr userDrawn="1"/>
        </p:nvSpPr>
        <p:spPr>
          <a:xfrm>
            <a:off x="9235440" y="0"/>
            <a:ext cx="1676400" cy="6858000"/>
          </a:xfrm>
          <a:prstGeom prst="parallelogram">
            <a:avLst>
              <a:gd name="adj" fmla="val 61479"/>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Parallelogram 7"/>
          <p:cNvSpPr/>
          <p:nvPr userDrawn="1"/>
        </p:nvSpPr>
        <p:spPr>
          <a:xfrm>
            <a:off x="2174240" y="0"/>
            <a:ext cx="3850640" cy="6858000"/>
          </a:xfrm>
          <a:prstGeom prst="parallelogram">
            <a:avLst>
              <a:gd name="adj" fmla="val 41359"/>
            </a:avLst>
          </a:pr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userDrawn="1"/>
        </p:nvSpPr>
        <p:spPr>
          <a:xfrm>
            <a:off x="4680528" y="2227823"/>
            <a:ext cx="2830945" cy="3810000"/>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p:cNvSpPr/>
          <p:nvPr userDrawn="1"/>
        </p:nvSpPr>
        <p:spPr>
          <a:xfrm>
            <a:off x="7890512" y="2227823"/>
            <a:ext cx="2830945" cy="3810000"/>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p:cNvSpPr/>
          <p:nvPr userDrawn="1"/>
        </p:nvSpPr>
        <p:spPr>
          <a:xfrm>
            <a:off x="1470544" y="2227823"/>
            <a:ext cx="2830945" cy="3810000"/>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2356725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0" y="0"/>
            <a:ext cx="8755063" cy="6858000"/>
          </a:xfrm>
        </p:spPr>
        <p:txBody>
          <a:bodyPr/>
          <a:lstStyle/>
          <a:p>
            <a:endParaRPr lang="id-ID"/>
          </a:p>
        </p:txBody>
      </p:sp>
      <p:sp>
        <p:nvSpPr>
          <p:cNvPr id="7" name="Picture Placeholder 6"/>
          <p:cNvSpPr>
            <a:spLocks noGrp="1"/>
          </p:cNvSpPr>
          <p:nvPr>
            <p:ph type="pic" sz="quarter" idx="10"/>
          </p:nvPr>
        </p:nvSpPr>
        <p:spPr>
          <a:xfrm>
            <a:off x="8771466" y="0"/>
            <a:ext cx="3420533" cy="6858000"/>
          </a:xfrm>
        </p:spPr>
        <p:txBody>
          <a:bodyPr/>
          <a:lstStyle/>
          <a:p>
            <a:endParaRPr lang="id-ID"/>
          </a:p>
        </p:txBody>
      </p:sp>
      <p:sp>
        <p:nvSpPr>
          <p:cNvPr id="9" name="Picture Placeholder 8"/>
          <p:cNvSpPr>
            <a:spLocks noGrp="1"/>
          </p:cNvSpPr>
          <p:nvPr>
            <p:ph type="pic" sz="quarter" idx="11"/>
          </p:nvPr>
        </p:nvSpPr>
        <p:spPr>
          <a:xfrm>
            <a:off x="870268" y="2243667"/>
            <a:ext cx="2071900" cy="2665942"/>
          </a:xfrm>
        </p:spPr>
        <p:txBody>
          <a:bodyPr/>
          <a:lstStyle/>
          <a:p>
            <a:endParaRPr lang="id-ID"/>
          </a:p>
        </p:txBody>
      </p:sp>
      <p:sp>
        <p:nvSpPr>
          <p:cNvPr id="10" name="Picture Placeholder 8"/>
          <p:cNvSpPr>
            <a:spLocks noGrp="1"/>
          </p:cNvSpPr>
          <p:nvPr>
            <p:ph type="pic" sz="quarter" idx="12"/>
          </p:nvPr>
        </p:nvSpPr>
        <p:spPr>
          <a:xfrm>
            <a:off x="3155051" y="2110370"/>
            <a:ext cx="2071900" cy="2932536"/>
          </a:xfrm>
        </p:spPr>
        <p:txBody>
          <a:bodyPr/>
          <a:lstStyle/>
          <a:p>
            <a:endParaRPr lang="id-ID" dirty="0"/>
          </a:p>
        </p:txBody>
      </p:sp>
      <p:sp>
        <p:nvSpPr>
          <p:cNvPr id="11" name="Picture Placeholder 8"/>
          <p:cNvSpPr>
            <a:spLocks noGrp="1"/>
          </p:cNvSpPr>
          <p:nvPr>
            <p:ph type="pic" sz="quarter" idx="13"/>
          </p:nvPr>
        </p:nvSpPr>
        <p:spPr>
          <a:xfrm>
            <a:off x="5439834" y="2243667"/>
            <a:ext cx="2071900" cy="2665942"/>
          </a:xfrm>
        </p:spPr>
        <p:txBody>
          <a:bodyPr/>
          <a:lstStyle/>
          <a:p>
            <a:endParaRPr lang="id-ID"/>
          </a:p>
        </p:txBody>
      </p:sp>
    </p:spTree>
    <p:extLst>
      <p:ext uri="{BB962C8B-B14F-4D97-AF65-F5344CB8AC3E}">
        <p14:creationId xmlns:p14="http://schemas.microsoft.com/office/powerpoint/2010/main" val="3925874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BF7BAE-8B37-47E8-B079-4175078D5463}"/>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DEA9DF40-A2F2-4288-9DB1-DD01CF504CDB}"/>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a:extLst>
              <a:ext uri="{FF2B5EF4-FFF2-40B4-BE49-F238E27FC236}">
                <a16:creationId xmlns:a16="http://schemas.microsoft.com/office/drawing/2014/main" id="{3BAED42D-C585-445B-8641-679304196B0B}"/>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a:extLst>
              <a:ext uri="{FF2B5EF4-FFF2-40B4-BE49-F238E27FC236}">
                <a16:creationId xmlns:a16="http://schemas.microsoft.com/office/drawing/2014/main" id="{6FEA6AF2-AB50-4C5E-91AA-2A07B0EAB8E1}"/>
              </a:ext>
            </a:extLst>
          </p:cNvPr>
          <p:cNvSpPr>
            <a:spLocks noGrp="1"/>
          </p:cNvSpPr>
          <p:nvPr>
            <p:ph type="dt" sz="half" idx="10"/>
          </p:nvPr>
        </p:nvSpPr>
        <p:spPr/>
        <p:txBody>
          <a:bodyPr/>
          <a:lstStyle/>
          <a:p>
            <a:fld id="{BD17A768-9023-4599-9332-FF6E183EF7D1}" type="datetimeFigureOut">
              <a:rPr lang="zh-HK" altLang="en-US" smtClean="0"/>
              <a:t>23/10/2018</a:t>
            </a:fld>
            <a:endParaRPr lang="zh-HK" altLang="en-US"/>
          </a:p>
        </p:txBody>
      </p:sp>
      <p:sp>
        <p:nvSpPr>
          <p:cNvPr id="6" name="頁尾版面配置區 5">
            <a:extLst>
              <a:ext uri="{FF2B5EF4-FFF2-40B4-BE49-F238E27FC236}">
                <a16:creationId xmlns:a16="http://schemas.microsoft.com/office/drawing/2014/main" id="{E114D4CC-0BEA-42BB-8E99-4FD521BDF16C}"/>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B9D95B66-0AC1-4DBB-AF49-7FC4431494D8}"/>
              </a:ext>
            </a:extLst>
          </p:cNvPr>
          <p:cNvSpPr>
            <a:spLocks noGrp="1"/>
          </p:cNvSpPr>
          <p:nvPr>
            <p:ph type="sldNum" sz="quarter" idx="12"/>
          </p:nvPr>
        </p:nvSpPr>
        <p:spPr/>
        <p:txBody>
          <a:bodyPr/>
          <a:lstStyle/>
          <a:p>
            <a:fld id="{B6B0F447-AB36-4574-9AC0-673B88D84EF9}" type="slidenum">
              <a:rPr lang="zh-HK" altLang="en-US" smtClean="0"/>
              <a:t>‹#›</a:t>
            </a:fld>
            <a:endParaRPr lang="zh-HK" altLang="en-US"/>
          </a:p>
        </p:txBody>
      </p:sp>
    </p:spTree>
    <p:extLst>
      <p:ext uri="{BB962C8B-B14F-4D97-AF65-F5344CB8AC3E}">
        <p14:creationId xmlns:p14="http://schemas.microsoft.com/office/powerpoint/2010/main" val="943648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2" name="Parallelogram 11"/>
          <p:cNvSpPr/>
          <p:nvPr userDrawn="1"/>
        </p:nvSpPr>
        <p:spPr>
          <a:xfrm flipH="1">
            <a:off x="7511472" y="0"/>
            <a:ext cx="1743655" cy="6858000"/>
          </a:xfrm>
          <a:prstGeom prst="parallelogram">
            <a:avLst>
              <a:gd name="adj" fmla="val 51221"/>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Parallelogram 1"/>
          <p:cNvSpPr/>
          <p:nvPr userDrawn="1"/>
        </p:nvSpPr>
        <p:spPr>
          <a:xfrm flipH="1">
            <a:off x="8676640" y="0"/>
            <a:ext cx="3515360" cy="6858000"/>
          </a:xfrm>
          <a:prstGeom prst="parallelogram">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userDrawn="1"/>
        </p:nvSpPr>
        <p:spPr>
          <a:xfrm>
            <a:off x="4809207" y="2055103"/>
            <a:ext cx="2573586" cy="3810000"/>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p:cNvSpPr/>
          <p:nvPr userDrawn="1"/>
        </p:nvSpPr>
        <p:spPr>
          <a:xfrm>
            <a:off x="7968334" y="2228285"/>
            <a:ext cx="2573586" cy="3463636"/>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p:cNvSpPr/>
          <p:nvPr userDrawn="1"/>
        </p:nvSpPr>
        <p:spPr>
          <a:xfrm>
            <a:off x="1782103" y="2228285"/>
            <a:ext cx="2573586" cy="3463636"/>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24786842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a:off x="0" y="2585720"/>
            <a:ext cx="12192000" cy="2910840"/>
          </a:xfrm>
          <a:prstGeom prst="rect">
            <a:avLst/>
          </a:pr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0404996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
            <a:ext cx="12192000" cy="6206067"/>
          </a:xfrm>
        </p:spPr>
        <p:txBody>
          <a:bodyPr/>
          <a:lstStyle/>
          <a:p>
            <a:endParaRPr lang="id-ID"/>
          </a:p>
        </p:txBody>
      </p:sp>
      <p:sp>
        <p:nvSpPr>
          <p:cNvPr id="8" name="Rectangle 7"/>
          <p:cNvSpPr/>
          <p:nvPr userDrawn="1"/>
        </p:nvSpPr>
        <p:spPr>
          <a:xfrm>
            <a:off x="0" y="6206067"/>
            <a:ext cx="12192000" cy="651933"/>
          </a:xfrm>
          <a:prstGeom prst="rect">
            <a:avLst/>
          </a:pr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1" name="Group 10"/>
          <p:cNvGrpSpPr/>
          <p:nvPr userDrawn="1"/>
        </p:nvGrpSpPr>
        <p:grpSpPr>
          <a:xfrm>
            <a:off x="5941670" y="6471551"/>
            <a:ext cx="308660" cy="112496"/>
            <a:chOff x="6028266" y="6460065"/>
            <a:chExt cx="371687" cy="135468"/>
          </a:xfrm>
        </p:grpSpPr>
        <p:sp>
          <p:nvSpPr>
            <p:cNvPr id="9" name="Oval 8"/>
            <p:cNvSpPr/>
            <p:nvPr userDrawn="1"/>
          </p:nvSpPr>
          <p:spPr>
            <a:xfrm>
              <a:off x="6028266" y="6460066"/>
              <a:ext cx="135467" cy="135467"/>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p:cNvSpPr/>
            <p:nvPr userDrawn="1"/>
          </p:nvSpPr>
          <p:spPr>
            <a:xfrm>
              <a:off x="6264486" y="6460065"/>
              <a:ext cx="135467" cy="135467"/>
            </a:xfrm>
            <a:prstGeom prst="ellipse">
              <a:avLst/>
            </a:prstGeom>
            <a:solidFill>
              <a:schemeClr val="bg1">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5" name="Picture Placeholder 14"/>
          <p:cNvSpPr>
            <a:spLocks noGrp="1"/>
          </p:cNvSpPr>
          <p:nvPr>
            <p:ph type="pic" sz="quarter" idx="11"/>
          </p:nvPr>
        </p:nvSpPr>
        <p:spPr>
          <a:xfrm>
            <a:off x="5484400" y="4521278"/>
            <a:ext cx="1223200" cy="1223198"/>
          </a:xfrm>
          <a:prstGeom prst="ellipse">
            <a:avLst/>
          </a:prstGeom>
        </p:spPr>
        <p:txBody>
          <a:bodyPr/>
          <a:lstStyle/>
          <a:p>
            <a:endParaRPr lang="id-ID"/>
          </a:p>
        </p:txBody>
      </p:sp>
    </p:spTree>
    <p:extLst>
      <p:ext uri="{BB962C8B-B14F-4D97-AF65-F5344CB8AC3E}">
        <p14:creationId xmlns:p14="http://schemas.microsoft.com/office/powerpoint/2010/main" val="614038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6233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086948"/>
            <a:ext cx="12192000" cy="4684105"/>
          </a:xfrm>
        </p:spPr>
        <p:txBody>
          <a:bodyPr/>
          <a:lstStyle/>
          <a:p>
            <a:endParaRPr lang="id-ID"/>
          </a:p>
        </p:txBody>
      </p:sp>
    </p:spTree>
    <p:extLst>
      <p:ext uri="{BB962C8B-B14F-4D97-AF65-F5344CB8AC3E}">
        <p14:creationId xmlns:p14="http://schemas.microsoft.com/office/powerpoint/2010/main" val="274221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grpSp>
        <p:nvGrpSpPr>
          <p:cNvPr id="6" name="Group 5"/>
          <p:cNvGrpSpPr/>
          <p:nvPr userDrawn="1"/>
        </p:nvGrpSpPr>
        <p:grpSpPr>
          <a:xfrm>
            <a:off x="878774" y="1033040"/>
            <a:ext cx="4791920" cy="4791920"/>
            <a:chOff x="613458" y="925975"/>
            <a:chExt cx="5416952" cy="5416952"/>
          </a:xfrm>
        </p:grpSpPr>
        <p:sp>
          <p:nvSpPr>
            <p:cNvPr id="8" name="Rectangle 7"/>
            <p:cNvSpPr/>
            <p:nvPr/>
          </p:nvSpPr>
          <p:spPr>
            <a:xfrm>
              <a:off x="891251" y="1203768"/>
              <a:ext cx="4861366" cy="486136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Diamond 8"/>
            <p:cNvSpPr/>
            <p:nvPr/>
          </p:nvSpPr>
          <p:spPr>
            <a:xfrm>
              <a:off x="613458" y="925975"/>
              <a:ext cx="5416952" cy="54169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91746" y="1538902"/>
            <a:ext cx="5140106" cy="4286058"/>
          </a:xfrm>
          <a:prstGeom prst="rect">
            <a:avLst/>
          </a:prstGeom>
        </p:spPr>
      </p:pic>
      <p:sp>
        <p:nvSpPr>
          <p:cNvPr id="7" name="Picture Placeholder 6"/>
          <p:cNvSpPr>
            <a:spLocks noGrp="1"/>
          </p:cNvSpPr>
          <p:nvPr>
            <p:ph type="pic" sz="quarter" idx="10"/>
          </p:nvPr>
        </p:nvSpPr>
        <p:spPr>
          <a:xfrm>
            <a:off x="6587490" y="1738929"/>
            <a:ext cx="4751070" cy="2680671"/>
          </a:xfrm>
        </p:spPr>
        <p:txBody>
          <a:bodyPr/>
          <a:lstStyle/>
          <a:p>
            <a:endParaRPr lang="id-ID"/>
          </a:p>
        </p:txBody>
      </p:sp>
    </p:spTree>
    <p:extLst>
      <p:ext uri="{BB962C8B-B14F-4D97-AF65-F5344CB8AC3E}">
        <p14:creationId xmlns:p14="http://schemas.microsoft.com/office/powerpoint/2010/main" val="26694066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
        <p:nvSpPr>
          <p:cNvPr id="5" name="Rectangle 4"/>
          <p:cNvSpPr/>
          <p:nvPr userDrawn="1"/>
        </p:nvSpPr>
        <p:spPr>
          <a:xfrm>
            <a:off x="-1" y="745067"/>
            <a:ext cx="11768667" cy="5621866"/>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Picture Placeholder 9"/>
          <p:cNvSpPr>
            <a:spLocks noGrp="1"/>
          </p:cNvSpPr>
          <p:nvPr>
            <p:ph type="pic" sz="quarter" idx="10"/>
          </p:nvPr>
        </p:nvSpPr>
        <p:spPr>
          <a:xfrm>
            <a:off x="-575733" y="1743075"/>
            <a:ext cx="5757333" cy="3638550"/>
          </a:xfrm>
        </p:spPr>
        <p:txBody>
          <a:bodyPr/>
          <a:lstStyle/>
          <a:p>
            <a:endParaRPr lang="id-ID"/>
          </a:p>
        </p:txBody>
      </p:sp>
      <p:pic>
        <p:nvPicPr>
          <p:cNvPr id="9" name="Picture 8">
            <a:extLst>
              <a:ext uri="{FF2B5EF4-FFF2-40B4-BE49-F238E27FC236}">
                <a16:creationId xmlns:a16="http://schemas.microsoft.com/office/drawing/2014/main" id="{BB170786-3FBF-034F-8A76-66DF4F17B6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6224" y="1721692"/>
            <a:ext cx="5757333" cy="3948015"/>
          </a:xfrm>
          <a:prstGeom prst="rect">
            <a:avLst/>
          </a:prstGeom>
        </p:spPr>
      </p:pic>
      <p:pic>
        <p:nvPicPr>
          <p:cNvPr id="4"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8614" y="1431109"/>
            <a:ext cx="8162114" cy="452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554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pic>
        <p:nvPicPr>
          <p:cNvPr id="7" name="Picture 6" descr="iPhone6_mockup_front_white.png"/>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637392" y="1056948"/>
            <a:ext cx="3020357" cy="4810452"/>
          </a:xfrm>
          <a:prstGeom prst="rect">
            <a:avLst/>
          </a:prstGeom>
        </p:spPr>
      </p:pic>
      <p:sp>
        <p:nvSpPr>
          <p:cNvPr id="327" name="Picture Placeholder 7"/>
          <p:cNvSpPr>
            <a:spLocks noGrp="1"/>
          </p:cNvSpPr>
          <p:nvPr>
            <p:ph type="pic" sz="quarter" idx="12"/>
          </p:nvPr>
        </p:nvSpPr>
        <p:spPr>
          <a:xfrm>
            <a:off x="3236199" y="1833563"/>
            <a:ext cx="1231107" cy="3243262"/>
          </a:xfrm>
          <a:prstGeom prst="rect">
            <a:avLst/>
          </a:prstGeom>
        </p:spPr>
        <p:txBody>
          <a:bodyPr/>
          <a:lstStyle/>
          <a:p>
            <a:endParaRPr lang="id-ID" dirty="0"/>
          </a:p>
        </p:txBody>
      </p:sp>
      <p:pic>
        <p:nvPicPr>
          <p:cNvPr id="6" name="Picture 5" descr="iPhone6_mockup_front_white.png"/>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026049" y="1143008"/>
            <a:ext cx="3020357" cy="4724392"/>
          </a:xfrm>
          <a:prstGeom prst="rect">
            <a:avLst/>
          </a:prstGeom>
        </p:spPr>
      </p:pic>
      <p:pic>
        <p:nvPicPr>
          <p:cNvPr id="9" name="Picture 8" descr="iPhone6_mockup_front_white.png"/>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846593" y="0"/>
            <a:ext cx="3907143" cy="6111489"/>
          </a:xfrm>
          <a:prstGeom prst="rect">
            <a:avLst/>
          </a:prstGeom>
        </p:spPr>
      </p:pic>
      <p:sp>
        <p:nvSpPr>
          <p:cNvPr id="5" name="Picture Placeholder 7"/>
          <p:cNvSpPr>
            <a:spLocks noGrp="1"/>
          </p:cNvSpPr>
          <p:nvPr>
            <p:ph type="pic" sz="quarter" idx="11"/>
          </p:nvPr>
        </p:nvSpPr>
        <p:spPr>
          <a:xfrm>
            <a:off x="7092939" y="1900238"/>
            <a:ext cx="1321593" cy="3193260"/>
          </a:xfrm>
          <a:prstGeom prst="rect">
            <a:avLst/>
          </a:prstGeom>
        </p:spPr>
        <p:txBody>
          <a:bodyPr/>
          <a:lstStyle/>
          <a:p>
            <a:endParaRPr lang="id-ID" dirty="0"/>
          </a:p>
        </p:txBody>
      </p:sp>
      <p:sp>
        <p:nvSpPr>
          <p:cNvPr id="8" name="Picture Placeholder 7"/>
          <p:cNvSpPr>
            <a:spLocks noGrp="1"/>
          </p:cNvSpPr>
          <p:nvPr>
            <p:ph type="pic" sz="quarter" idx="10"/>
          </p:nvPr>
        </p:nvSpPr>
        <p:spPr>
          <a:xfrm>
            <a:off x="4624468" y="982278"/>
            <a:ext cx="2314576" cy="4132262"/>
          </a:xfrm>
          <a:prstGeom prst="rect">
            <a:avLst/>
          </a:prstGeom>
        </p:spPr>
        <p:txBody>
          <a:bodyPr/>
          <a:lstStyle/>
          <a:p>
            <a:endParaRPr lang="id-ID" dirty="0"/>
          </a:p>
        </p:txBody>
      </p:sp>
    </p:spTree>
    <p:extLst>
      <p:ext uri="{BB962C8B-B14F-4D97-AF65-F5344CB8AC3E}">
        <p14:creationId xmlns:p14="http://schemas.microsoft.com/office/powerpoint/2010/main" val="202844484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6488" y="1122363"/>
            <a:ext cx="9144000" cy="2387600"/>
          </a:xfrm>
        </p:spPr>
        <p:txBody>
          <a:bodyPr anchor="b"/>
          <a:lstStyle>
            <a:lvl1pPr algn="l">
              <a:defRPr sz="6000" b="0"/>
            </a:lvl1pPr>
          </a:lstStyle>
          <a:p>
            <a:r>
              <a:rPr lang="en-US" dirty="0"/>
              <a:t>Click to edit Master title style</a:t>
            </a:r>
          </a:p>
        </p:txBody>
      </p:sp>
      <p:sp>
        <p:nvSpPr>
          <p:cNvPr id="3" name="Subtitle 2"/>
          <p:cNvSpPr>
            <a:spLocks noGrp="1"/>
          </p:cNvSpPr>
          <p:nvPr>
            <p:ph type="subTitle" idx="1"/>
          </p:nvPr>
        </p:nvSpPr>
        <p:spPr>
          <a:xfrm>
            <a:off x="1096488" y="3602037"/>
            <a:ext cx="9144000" cy="1655763"/>
          </a:xfrm>
        </p:spPr>
        <p:txBody>
          <a:bodyPr>
            <a:normAutofit/>
          </a:bodyPr>
          <a:lstStyle>
            <a:lvl1pPr marL="0" indent="0" algn="l">
              <a:buNone/>
              <a:defRPr sz="18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Tree>
    <p:extLst>
      <p:ext uri="{BB962C8B-B14F-4D97-AF65-F5344CB8AC3E}">
        <p14:creationId xmlns:p14="http://schemas.microsoft.com/office/powerpoint/2010/main" val="1452660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846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B955E3-A2B3-4D40-956D-E05893DAF3BD}"/>
              </a:ext>
            </a:extLst>
          </p:cNvPr>
          <p:cNvSpPr>
            <a:spLocks noGrp="1"/>
          </p:cNvSpPr>
          <p:nvPr>
            <p:ph type="title"/>
          </p:nvPr>
        </p:nvSpPr>
        <p:spPr>
          <a:xfrm>
            <a:off x="839788" y="365125"/>
            <a:ext cx="10515600" cy="1325563"/>
          </a:xfrm>
        </p:spPr>
        <p:txBody>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A02C8BEF-C93F-4155-BA5F-3301438217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08AE274E-4CA5-4991-89BC-2B5D39C5AD1E}"/>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a:extLst>
              <a:ext uri="{FF2B5EF4-FFF2-40B4-BE49-F238E27FC236}">
                <a16:creationId xmlns:a16="http://schemas.microsoft.com/office/drawing/2014/main" id="{C290B2E4-C6E0-443B-812D-1357FF8499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E03DF153-BA99-49F7-AD0D-F72E7C8C2F3E}"/>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a:extLst>
              <a:ext uri="{FF2B5EF4-FFF2-40B4-BE49-F238E27FC236}">
                <a16:creationId xmlns:a16="http://schemas.microsoft.com/office/drawing/2014/main" id="{4CF489C3-50C5-4242-9DF8-6472A5C750BE}"/>
              </a:ext>
            </a:extLst>
          </p:cNvPr>
          <p:cNvSpPr>
            <a:spLocks noGrp="1"/>
          </p:cNvSpPr>
          <p:nvPr>
            <p:ph type="dt" sz="half" idx="10"/>
          </p:nvPr>
        </p:nvSpPr>
        <p:spPr/>
        <p:txBody>
          <a:bodyPr/>
          <a:lstStyle/>
          <a:p>
            <a:fld id="{BD17A768-9023-4599-9332-FF6E183EF7D1}" type="datetimeFigureOut">
              <a:rPr lang="zh-HK" altLang="en-US" smtClean="0"/>
              <a:t>23/10/2018</a:t>
            </a:fld>
            <a:endParaRPr lang="zh-HK" altLang="en-US"/>
          </a:p>
        </p:txBody>
      </p:sp>
      <p:sp>
        <p:nvSpPr>
          <p:cNvPr id="8" name="頁尾版面配置區 7">
            <a:extLst>
              <a:ext uri="{FF2B5EF4-FFF2-40B4-BE49-F238E27FC236}">
                <a16:creationId xmlns:a16="http://schemas.microsoft.com/office/drawing/2014/main" id="{45A7DEFF-4F16-45D7-B6B3-56A526E89287}"/>
              </a:ext>
            </a:extLst>
          </p:cNvPr>
          <p:cNvSpPr>
            <a:spLocks noGrp="1"/>
          </p:cNvSpPr>
          <p:nvPr>
            <p:ph type="ftr" sz="quarter" idx="11"/>
          </p:nvPr>
        </p:nvSpPr>
        <p:spPr/>
        <p:txBody>
          <a:bodyPr/>
          <a:lstStyle/>
          <a:p>
            <a:endParaRPr lang="zh-HK" altLang="en-US"/>
          </a:p>
        </p:txBody>
      </p:sp>
      <p:sp>
        <p:nvSpPr>
          <p:cNvPr id="9" name="投影片編號版面配置區 8">
            <a:extLst>
              <a:ext uri="{FF2B5EF4-FFF2-40B4-BE49-F238E27FC236}">
                <a16:creationId xmlns:a16="http://schemas.microsoft.com/office/drawing/2014/main" id="{9667ECBB-311A-4487-85BD-43ED81692C3C}"/>
              </a:ext>
            </a:extLst>
          </p:cNvPr>
          <p:cNvSpPr>
            <a:spLocks noGrp="1"/>
          </p:cNvSpPr>
          <p:nvPr>
            <p:ph type="sldNum" sz="quarter" idx="12"/>
          </p:nvPr>
        </p:nvSpPr>
        <p:spPr/>
        <p:txBody>
          <a:bodyPr/>
          <a:lstStyle/>
          <a:p>
            <a:fld id="{B6B0F447-AB36-4574-9AC0-673B88D84EF9}" type="slidenum">
              <a:rPr lang="zh-HK" altLang="en-US" smtClean="0"/>
              <a:t>‹#›</a:t>
            </a:fld>
            <a:endParaRPr lang="zh-HK" altLang="en-US"/>
          </a:p>
        </p:txBody>
      </p:sp>
    </p:spTree>
    <p:extLst>
      <p:ext uri="{BB962C8B-B14F-4D97-AF65-F5344CB8AC3E}">
        <p14:creationId xmlns:p14="http://schemas.microsoft.com/office/powerpoint/2010/main" val="25743201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79427" y="458759"/>
            <a:ext cx="11233151" cy="5964237"/>
          </a:xfrm>
          <a:solidFill>
            <a:schemeClr val="accent1">
              <a:lumMod val="40000"/>
              <a:lumOff val="60000"/>
            </a:schemeClr>
          </a:solidFill>
        </p:spPr>
        <p:txBody>
          <a:bodyPr/>
          <a:lstStyle>
            <a:lvl1pPr algn="ctr">
              <a:defRPr baseline="0"/>
            </a:lvl1pPr>
          </a:lstStyle>
          <a:p>
            <a:r>
              <a:rPr lang="en-US" dirty="0"/>
              <a:t>PLACE IMAGE HERE</a:t>
            </a:r>
          </a:p>
        </p:txBody>
      </p:sp>
    </p:spTree>
    <p:extLst>
      <p:ext uri="{BB962C8B-B14F-4D97-AF65-F5344CB8AC3E}">
        <p14:creationId xmlns:p14="http://schemas.microsoft.com/office/powerpoint/2010/main" val="4035531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858000"/>
          </a:xfrm>
          <a:solidFill>
            <a:schemeClr val="accent1">
              <a:lumMod val="40000"/>
              <a:lumOff val="60000"/>
            </a:schemeClr>
          </a:solidFill>
        </p:spPr>
        <p:txBody>
          <a:bodyPr/>
          <a:lstStyle>
            <a:lvl1pPr algn="ctr">
              <a:defRPr baseline="0"/>
            </a:lvl1pPr>
          </a:lstStyle>
          <a:p>
            <a:r>
              <a:rPr lang="en-US" dirty="0"/>
              <a:t>PLACE IMAGE HERE</a:t>
            </a:r>
          </a:p>
        </p:txBody>
      </p:sp>
    </p:spTree>
    <p:extLst>
      <p:ext uri="{BB962C8B-B14F-4D97-AF65-F5344CB8AC3E}">
        <p14:creationId xmlns:p14="http://schemas.microsoft.com/office/powerpoint/2010/main" val="4026857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5527675" cy="6858000"/>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20026083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681466" y="457135"/>
            <a:ext cx="4995863" cy="5943732"/>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413945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67268" y="457135"/>
            <a:ext cx="2294467" cy="5943732"/>
          </a:xfrm>
          <a:solidFill>
            <a:schemeClr val="accent1">
              <a:lumMod val="40000"/>
              <a:lumOff val="60000"/>
            </a:schemeClr>
          </a:solidFill>
        </p:spPr>
        <p:txBody>
          <a:bodyPr/>
          <a:lstStyle/>
          <a:p>
            <a:endParaRPr lang="en-US" dirty="0"/>
          </a:p>
        </p:txBody>
      </p:sp>
      <p:sp>
        <p:nvSpPr>
          <p:cNvPr id="6" name="Picture Placeholder 2"/>
          <p:cNvSpPr>
            <a:spLocks noGrp="1"/>
          </p:cNvSpPr>
          <p:nvPr>
            <p:ph type="pic" sz="quarter" idx="11"/>
          </p:nvPr>
        </p:nvSpPr>
        <p:spPr>
          <a:xfrm>
            <a:off x="3124201" y="457135"/>
            <a:ext cx="2294467" cy="5943732"/>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125875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560027" y="550865"/>
            <a:ext cx="3496207" cy="3623204"/>
          </a:xfrm>
          <a:custGeom>
            <a:avLst/>
            <a:gdLst>
              <a:gd name="connsiteX0" fmla="*/ 0 w 3817938"/>
              <a:gd name="connsiteY0" fmla="*/ 0 h 3817937"/>
              <a:gd name="connsiteX1" fmla="*/ 3817938 w 3817938"/>
              <a:gd name="connsiteY1" fmla="*/ 0 h 3817937"/>
              <a:gd name="connsiteX2" fmla="*/ 3817938 w 3817938"/>
              <a:gd name="connsiteY2" fmla="*/ 1908968 h 3817937"/>
              <a:gd name="connsiteX3" fmla="*/ 1447800 w 3817938"/>
              <a:gd name="connsiteY3" fmla="*/ 1908968 h 3817937"/>
              <a:gd name="connsiteX4" fmla="*/ 1447800 w 3817938"/>
              <a:gd name="connsiteY4" fmla="*/ 3817937 h 3817937"/>
              <a:gd name="connsiteX5" fmla="*/ 0 w 3817938"/>
              <a:gd name="connsiteY5" fmla="*/ 3817937 h 381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7938" h="3817937">
                <a:moveTo>
                  <a:pt x="0" y="0"/>
                </a:moveTo>
                <a:lnTo>
                  <a:pt x="3817938" y="0"/>
                </a:lnTo>
                <a:lnTo>
                  <a:pt x="3817938" y="1908968"/>
                </a:lnTo>
                <a:lnTo>
                  <a:pt x="1447800" y="1908968"/>
                </a:lnTo>
                <a:lnTo>
                  <a:pt x="1447800" y="3817937"/>
                </a:lnTo>
                <a:lnTo>
                  <a:pt x="0" y="3817937"/>
                </a:lnTo>
                <a:close/>
              </a:path>
            </a:pathLst>
          </a:custGeom>
          <a:solidFill>
            <a:schemeClr val="accent1">
              <a:lumMod val="40000"/>
              <a:lumOff val="60000"/>
            </a:schemeClr>
          </a:solidFill>
        </p:spPr>
        <p:txBody>
          <a:bodyPr wrap="square">
            <a:noAutofit/>
          </a:bodyPr>
          <a:lstStyle/>
          <a:p>
            <a:endParaRPr lang="en-US"/>
          </a:p>
        </p:txBody>
      </p:sp>
      <p:sp>
        <p:nvSpPr>
          <p:cNvPr id="10" name="Picture Placeholder 3"/>
          <p:cNvSpPr>
            <a:spLocks noGrp="1"/>
          </p:cNvSpPr>
          <p:nvPr>
            <p:ph type="pic" sz="quarter" idx="11"/>
          </p:nvPr>
        </p:nvSpPr>
        <p:spPr>
          <a:xfrm>
            <a:off x="8084025" y="2536601"/>
            <a:ext cx="3589867" cy="3720267"/>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2554717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641448" y="545912"/>
            <a:ext cx="4735773" cy="5800299"/>
          </a:xfrm>
          <a:custGeom>
            <a:avLst/>
            <a:gdLst>
              <a:gd name="connsiteX0" fmla="*/ 547617 w 4735773"/>
              <a:gd name="connsiteY0" fmla="*/ 586855 h 5800299"/>
              <a:gd name="connsiteX1" fmla="*/ 547617 w 4735773"/>
              <a:gd name="connsiteY1" fmla="*/ 5363572 h 5800299"/>
              <a:gd name="connsiteX2" fmla="*/ 4245955 w 4735773"/>
              <a:gd name="connsiteY2" fmla="*/ 5363572 h 5800299"/>
              <a:gd name="connsiteX3" fmla="*/ 4245955 w 4735773"/>
              <a:gd name="connsiteY3" fmla="*/ 586855 h 5800299"/>
              <a:gd name="connsiteX4" fmla="*/ 0 w 4735773"/>
              <a:gd name="connsiteY4" fmla="*/ 0 h 5800299"/>
              <a:gd name="connsiteX5" fmla="*/ 4735773 w 4735773"/>
              <a:gd name="connsiteY5" fmla="*/ 0 h 5800299"/>
              <a:gd name="connsiteX6" fmla="*/ 4735773 w 4735773"/>
              <a:gd name="connsiteY6" fmla="*/ 5800299 h 5800299"/>
              <a:gd name="connsiteX7" fmla="*/ 0 w 4735773"/>
              <a:gd name="connsiteY7" fmla="*/ 5800299 h 580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773" h="5800299">
                <a:moveTo>
                  <a:pt x="547617" y="586855"/>
                </a:moveTo>
                <a:lnTo>
                  <a:pt x="547617" y="5363572"/>
                </a:lnTo>
                <a:lnTo>
                  <a:pt x="4245955" y="5363572"/>
                </a:lnTo>
                <a:lnTo>
                  <a:pt x="4245955" y="586855"/>
                </a:lnTo>
                <a:close/>
                <a:moveTo>
                  <a:pt x="0" y="0"/>
                </a:moveTo>
                <a:lnTo>
                  <a:pt x="4735773" y="0"/>
                </a:lnTo>
                <a:lnTo>
                  <a:pt x="4735773" y="5800299"/>
                </a:lnTo>
                <a:lnTo>
                  <a:pt x="0" y="5800299"/>
                </a:lnTo>
                <a:close/>
              </a:path>
            </a:pathLst>
          </a:custGeom>
          <a:solidFill>
            <a:schemeClr val="accent1">
              <a:lumMod val="40000"/>
              <a:lumOff val="60000"/>
            </a:schemeClr>
          </a:solidFill>
        </p:spPr>
        <p:txBody>
          <a:bodyPr wrap="square">
            <a:noAutofit/>
          </a:bodyPr>
          <a:lstStyle/>
          <a:p>
            <a:endParaRPr lang="en-US"/>
          </a:p>
        </p:txBody>
      </p:sp>
      <p:sp>
        <p:nvSpPr>
          <p:cNvPr id="21" name="Picture Placeholder 20"/>
          <p:cNvSpPr>
            <a:spLocks noGrp="1"/>
          </p:cNvSpPr>
          <p:nvPr>
            <p:ph type="pic" sz="quarter" idx="15"/>
          </p:nvPr>
        </p:nvSpPr>
        <p:spPr>
          <a:xfrm>
            <a:off x="1472204" y="1419369"/>
            <a:ext cx="3143659" cy="4176428"/>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18034470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642037" y="369083"/>
            <a:ext cx="6113605" cy="4940204"/>
          </a:xfrm>
          <a:custGeom>
            <a:avLst/>
            <a:gdLst>
              <a:gd name="connsiteX0" fmla="*/ 1842448 w 7178129"/>
              <a:gd name="connsiteY0" fmla="*/ 1187354 h 4940204"/>
              <a:gd name="connsiteX1" fmla="*/ 3493233 w 7178129"/>
              <a:gd name="connsiteY1" fmla="*/ 1187354 h 4940204"/>
              <a:gd name="connsiteX2" fmla="*/ 3493233 w 7178129"/>
              <a:gd name="connsiteY2" fmla="*/ 4940204 h 4940204"/>
              <a:gd name="connsiteX3" fmla="*/ 1842448 w 7178129"/>
              <a:gd name="connsiteY3" fmla="*/ 4940204 h 4940204"/>
              <a:gd name="connsiteX4" fmla="*/ 0 w 7178129"/>
              <a:gd name="connsiteY4" fmla="*/ 586853 h 4940204"/>
              <a:gd name="connsiteX5" fmla="*/ 1650785 w 7178129"/>
              <a:gd name="connsiteY5" fmla="*/ 586853 h 4940204"/>
              <a:gd name="connsiteX6" fmla="*/ 1650785 w 7178129"/>
              <a:gd name="connsiteY6" fmla="*/ 4339703 h 4940204"/>
              <a:gd name="connsiteX7" fmla="*/ 0 w 7178129"/>
              <a:gd name="connsiteY7" fmla="*/ 4339703 h 4940204"/>
              <a:gd name="connsiteX8" fmla="*/ 3684896 w 7178129"/>
              <a:gd name="connsiteY8" fmla="*/ 586853 h 4940204"/>
              <a:gd name="connsiteX9" fmla="*/ 5335681 w 7178129"/>
              <a:gd name="connsiteY9" fmla="*/ 586853 h 4940204"/>
              <a:gd name="connsiteX10" fmla="*/ 5335681 w 7178129"/>
              <a:gd name="connsiteY10" fmla="*/ 4339703 h 4940204"/>
              <a:gd name="connsiteX11" fmla="*/ 3684896 w 7178129"/>
              <a:gd name="connsiteY11" fmla="*/ 4339703 h 4940204"/>
              <a:gd name="connsiteX12" fmla="*/ 5527344 w 7178129"/>
              <a:gd name="connsiteY12" fmla="*/ 0 h 4940204"/>
              <a:gd name="connsiteX13" fmla="*/ 7178129 w 7178129"/>
              <a:gd name="connsiteY13" fmla="*/ 0 h 4940204"/>
              <a:gd name="connsiteX14" fmla="*/ 7178129 w 7178129"/>
              <a:gd name="connsiteY14" fmla="*/ 3752850 h 4940204"/>
              <a:gd name="connsiteX15" fmla="*/ 5527344 w 7178129"/>
              <a:gd name="connsiteY15" fmla="*/ 3752850 h 49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78129" h="4940204">
                <a:moveTo>
                  <a:pt x="1842448" y="1187354"/>
                </a:moveTo>
                <a:lnTo>
                  <a:pt x="3493233" y="1187354"/>
                </a:lnTo>
                <a:lnTo>
                  <a:pt x="3493233" y="4940204"/>
                </a:lnTo>
                <a:lnTo>
                  <a:pt x="1842448" y="4940204"/>
                </a:lnTo>
                <a:close/>
                <a:moveTo>
                  <a:pt x="0" y="586853"/>
                </a:moveTo>
                <a:lnTo>
                  <a:pt x="1650785" y="586853"/>
                </a:lnTo>
                <a:lnTo>
                  <a:pt x="1650785" y="4339703"/>
                </a:lnTo>
                <a:lnTo>
                  <a:pt x="0" y="4339703"/>
                </a:lnTo>
                <a:close/>
                <a:moveTo>
                  <a:pt x="3684896" y="586853"/>
                </a:moveTo>
                <a:lnTo>
                  <a:pt x="5335681" y="586853"/>
                </a:lnTo>
                <a:lnTo>
                  <a:pt x="5335681" y="4339703"/>
                </a:lnTo>
                <a:lnTo>
                  <a:pt x="3684896" y="4339703"/>
                </a:lnTo>
                <a:close/>
                <a:moveTo>
                  <a:pt x="5527344" y="0"/>
                </a:moveTo>
                <a:lnTo>
                  <a:pt x="7178129" y="0"/>
                </a:lnTo>
                <a:lnTo>
                  <a:pt x="7178129" y="3752850"/>
                </a:lnTo>
                <a:lnTo>
                  <a:pt x="5527344" y="3752850"/>
                </a:lnTo>
                <a:close/>
              </a:path>
            </a:pathLst>
          </a:custGeom>
          <a:solidFill>
            <a:schemeClr val="accent1">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4893506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0" y="-6859"/>
            <a:ext cx="6096000" cy="68648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0 h 10000"/>
              <a:gd name="connsiteX0" fmla="*/ 2104 w 10000"/>
              <a:gd name="connsiteY0" fmla="*/ 0 h 10010"/>
              <a:gd name="connsiteX1" fmla="*/ 10000 w 10000"/>
              <a:gd name="connsiteY1" fmla="*/ 10 h 10010"/>
              <a:gd name="connsiteX2" fmla="*/ 10000 w 10000"/>
              <a:gd name="connsiteY2" fmla="*/ 10010 h 10010"/>
              <a:gd name="connsiteX3" fmla="*/ 0 w 10000"/>
              <a:gd name="connsiteY3" fmla="*/ 10010 h 10010"/>
              <a:gd name="connsiteX4" fmla="*/ 2104 w 10000"/>
              <a:gd name="connsiteY4" fmla="*/ 0 h 10010"/>
              <a:gd name="connsiteX0" fmla="*/ 3895 w 10000"/>
              <a:gd name="connsiteY0" fmla="*/ 0 h 10010"/>
              <a:gd name="connsiteX1" fmla="*/ 10000 w 10000"/>
              <a:gd name="connsiteY1" fmla="*/ 10 h 10010"/>
              <a:gd name="connsiteX2" fmla="*/ 10000 w 10000"/>
              <a:gd name="connsiteY2" fmla="*/ 10010 h 10010"/>
              <a:gd name="connsiteX3" fmla="*/ 0 w 10000"/>
              <a:gd name="connsiteY3" fmla="*/ 10010 h 10010"/>
              <a:gd name="connsiteX4" fmla="*/ 3895 w 10000"/>
              <a:gd name="connsiteY4" fmla="*/ 0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10">
                <a:moveTo>
                  <a:pt x="3895" y="0"/>
                </a:moveTo>
                <a:lnTo>
                  <a:pt x="10000" y="10"/>
                </a:lnTo>
                <a:lnTo>
                  <a:pt x="10000" y="10010"/>
                </a:lnTo>
                <a:lnTo>
                  <a:pt x="0" y="10010"/>
                </a:lnTo>
                <a:lnTo>
                  <a:pt x="3895" y="0"/>
                </a:lnTo>
                <a:close/>
              </a:path>
            </a:pathLst>
          </a:cu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2407975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3648"/>
            <a:ext cx="6096000" cy="68716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13648 h 6871648"/>
              <a:gd name="connsiteX1" fmla="*/ 3721290 w 6096000"/>
              <a:gd name="connsiteY1" fmla="*/ 0 h 6871648"/>
              <a:gd name="connsiteX2" fmla="*/ 6096000 w 6096000"/>
              <a:gd name="connsiteY2" fmla="*/ 6871648 h 6871648"/>
              <a:gd name="connsiteX3" fmla="*/ 0 w 6096000"/>
              <a:gd name="connsiteY3" fmla="*/ 6871648 h 6871648"/>
              <a:gd name="connsiteX4" fmla="*/ 0 w 6096000"/>
              <a:gd name="connsiteY4" fmla="*/ 13648 h 687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1648">
                <a:moveTo>
                  <a:pt x="0" y="13648"/>
                </a:moveTo>
                <a:lnTo>
                  <a:pt x="3721290" y="0"/>
                </a:lnTo>
                <a:lnTo>
                  <a:pt x="6096000" y="6871648"/>
                </a:lnTo>
                <a:lnTo>
                  <a:pt x="0" y="6871648"/>
                </a:lnTo>
                <a:lnTo>
                  <a:pt x="0" y="13648"/>
                </a:lnTo>
                <a:close/>
              </a:path>
            </a:pathLst>
          </a:cu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2747545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C40AF5-BE27-4083-9417-95477DBF28B8}"/>
              </a:ext>
            </a:extLst>
          </p:cNvPr>
          <p:cNvSpPr>
            <a:spLocks noGrp="1"/>
          </p:cNvSpPr>
          <p:nvPr>
            <p:ph type="title"/>
          </p:nvPr>
        </p:nvSpPr>
        <p:spPr/>
        <p:txBody>
          <a:bodyPr/>
          <a:lstStyle/>
          <a:p>
            <a:r>
              <a:rPr lang="zh-TW" altLang="en-US"/>
              <a:t>按一下以編輯母片標題樣式</a:t>
            </a:r>
            <a:endParaRPr lang="zh-HK" altLang="en-US"/>
          </a:p>
        </p:txBody>
      </p:sp>
      <p:sp>
        <p:nvSpPr>
          <p:cNvPr id="3" name="日期版面配置區 2">
            <a:extLst>
              <a:ext uri="{FF2B5EF4-FFF2-40B4-BE49-F238E27FC236}">
                <a16:creationId xmlns:a16="http://schemas.microsoft.com/office/drawing/2014/main" id="{D76050F9-C273-40E0-A098-5DE1877A1FB0}"/>
              </a:ext>
            </a:extLst>
          </p:cNvPr>
          <p:cNvSpPr>
            <a:spLocks noGrp="1"/>
          </p:cNvSpPr>
          <p:nvPr>
            <p:ph type="dt" sz="half" idx="10"/>
          </p:nvPr>
        </p:nvSpPr>
        <p:spPr/>
        <p:txBody>
          <a:bodyPr/>
          <a:lstStyle/>
          <a:p>
            <a:fld id="{BD17A768-9023-4599-9332-FF6E183EF7D1}" type="datetimeFigureOut">
              <a:rPr lang="zh-HK" altLang="en-US" smtClean="0"/>
              <a:t>23/10/2018</a:t>
            </a:fld>
            <a:endParaRPr lang="zh-HK" altLang="en-US"/>
          </a:p>
        </p:txBody>
      </p:sp>
      <p:sp>
        <p:nvSpPr>
          <p:cNvPr id="4" name="頁尾版面配置區 3">
            <a:extLst>
              <a:ext uri="{FF2B5EF4-FFF2-40B4-BE49-F238E27FC236}">
                <a16:creationId xmlns:a16="http://schemas.microsoft.com/office/drawing/2014/main" id="{403A85D6-5F76-465F-B4E4-BA4140FBF237}"/>
              </a:ext>
            </a:extLst>
          </p:cNvPr>
          <p:cNvSpPr>
            <a:spLocks noGrp="1"/>
          </p:cNvSpPr>
          <p:nvPr>
            <p:ph type="ftr" sz="quarter" idx="11"/>
          </p:nvPr>
        </p:nvSpPr>
        <p:spPr/>
        <p:txBody>
          <a:bodyPr/>
          <a:lstStyle/>
          <a:p>
            <a:endParaRPr lang="zh-HK" altLang="en-US"/>
          </a:p>
        </p:txBody>
      </p:sp>
      <p:sp>
        <p:nvSpPr>
          <p:cNvPr id="5" name="投影片編號版面配置區 4">
            <a:extLst>
              <a:ext uri="{FF2B5EF4-FFF2-40B4-BE49-F238E27FC236}">
                <a16:creationId xmlns:a16="http://schemas.microsoft.com/office/drawing/2014/main" id="{3B23E90A-7CC2-4964-9AAB-7E1CB6E5CC45}"/>
              </a:ext>
            </a:extLst>
          </p:cNvPr>
          <p:cNvSpPr>
            <a:spLocks noGrp="1"/>
          </p:cNvSpPr>
          <p:nvPr>
            <p:ph type="sldNum" sz="quarter" idx="12"/>
          </p:nvPr>
        </p:nvSpPr>
        <p:spPr/>
        <p:txBody>
          <a:bodyPr/>
          <a:lstStyle/>
          <a:p>
            <a:fld id="{B6B0F447-AB36-4574-9AC0-673B88D84EF9}" type="slidenum">
              <a:rPr lang="zh-HK" altLang="en-US" smtClean="0"/>
              <a:t>‹#›</a:t>
            </a:fld>
            <a:endParaRPr lang="zh-HK" altLang="en-US"/>
          </a:p>
        </p:txBody>
      </p:sp>
    </p:spTree>
    <p:extLst>
      <p:ext uri="{BB962C8B-B14F-4D97-AF65-F5344CB8AC3E}">
        <p14:creationId xmlns:p14="http://schemas.microsoft.com/office/powerpoint/2010/main" val="22466781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23048" y="1119115"/>
            <a:ext cx="4640216" cy="4640216"/>
          </a:xfrm>
          <a:prstGeom prst="teardrop">
            <a:avLst/>
          </a:pr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916743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64321" y="600075"/>
            <a:ext cx="5390867" cy="5664200"/>
          </a:xfrm>
          <a:prstGeom prst="triangle">
            <a:avLst/>
          </a:pr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11937170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63708" y="931071"/>
            <a:ext cx="2498109" cy="4995863"/>
          </a:xfrm>
          <a:prstGeom prst="parallelogram">
            <a:avLst/>
          </a:prstGeom>
          <a:solidFill>
            <a:schemeClr val="accent1">
              <a:lumMod val="40000"/>
              <a:lumOff val="60000"/>
            </a:schemeClr>
          </a:solidFill>
        </p:spPr>
        <p:txBody>
          <a:bodyPr/>
          <a:lstStyle/>
          <a:p>
            <a:endParaRPr lang="en-US"/>
          </a:p>
        </p:txBody>
      </p:sp>
      <p:sp>
        <p:nvSpPr>
          <p:cNvPr id="8" name="Picture Placeholder 6"/>
          <p:cNvSpPr>
            <a:spLocks noGrp="1"/>
          </p:cNvSpPr>
          <p:nvPr>
            <p:ph type="pic" sz="quarter" idx="11"/>
          </p:nvPr>
        </p:nvSpPr>
        <p:spPr>
          <a:xfrm>
            <a:off x="2947351" y="931071"/>
            <a:ext cx="2498109" cy="4995863"/>
          </a:xfrm>
          <a:prstGeom prst="parallelogram">
            <a:avLst/>
          </a:pr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18211793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3" y="3"/>
            <a:ext cx="5554639" cy="6879255"/>
          </a:xfrm>
          <a:custGeom>
            <a:avLst/>
            <a:gdLst>
              <a:gd name="connsiteX0" fmla="*/ 2303486 w 4831876"/>
              <a:gd name="connsiteY0" fmla="*/ 5281684 h 10277547"/>
              <a:gd name="connsiteX1" fmla="*/ 4177068 w 4831876"/>
              <a:gd name="connsiteY1" fmla="*/ 5281684 h 10277547"/>
              <a:gd name="connsiteX2" fmla="*/ 3552541 w 4831876"/>
              <a:gd name="connsiteY2" fmla="*/ 10277547 h 10277547"/>
              <a:gd name="connsiteX3" fmla="*/ 1678959 w 4831876"/>
              <a:gd name="connsiteY3" fmla="*/ 10277547 h 10277547"/>
              <a:gd name="connsiteX4" fmla="*/ 624527 w 4831876"/>
              <a:gd name="connsiteY4" fmla="*/ 1862137 h 10277547"/>
              <a:gd name="connsiteX5" fmla="*/ 2498109 w 4831876"/>
              <a:gd name="connsiteY5" fmla="*/ 1862137 h 10277547"/>
              <a:gd name="connsiteX6" fmla="*/ 1873582 w 4831876"/>
              <a:gd name="connsiteY6" fmla="*/ 6858000 h 10277547"/>
              <a:gd name="connsiteX7" fmla="*/ 0 w 4831876"/>
              <a:gd name="connsiteY7" fmla="*/ 6858000 h 10277547"/>
              <a:gd name="connsiteX8" fmla="*/ 2958294 w 4831876"/>
              <a:gd name="connsiteY8" fmla="*/ 0 h 10277547"/>
              <a:gd name="connsiteX9" fmla="*/ 4831876 w 4831876"/>
              <a:gd name="connsiteY9" fmla="*/ 0 h 10277547"/>
              <a:gd name="connsiteX10" fmla="*/ 4207349 w 4831876"/>
              <a:gd name="connsiteY10" fmla="*/ 4995863 h 10277547"/>
              <a:gd name="connsiteX11" fmla="*/ 2333767 w 4831876"/>
              <a:gd name="connsiteY11" fmla="*/ 4995863 h 10277547"/>
              <a:gd name="connsiteX0" fmla="*/ 2303486 w 4831876"/>
              <a:gd name="connsiteY0" fmla="*/ 5281684 h 10277547"/>
              <a:gd name="connsiteX1" fmla="*/ 4177068 w 4831876"/>
              <a:gd name="connsiteY1" fmla="*/ 5281684 h 10277547"/>
              <a:gd name="connsiteX2" fmla="*/ 3552541 w 4831876"/>
              <a:gd name="connsiteY2" fmla="*/ 10277547 h 10277547"/>
              <a:gd name="connsiteX3" fmla="*/ 2102039 w 4831876"/>
              <a:gd name="connsiteY3" fmla="*/ 6879255 h 10277547"/>
              <a:gd name="connsiteX4" fmla="*/ 2303486 w 4831876"/>
              <a:gd name="connsiteY4" fmla="*/ 5281684 h 10277547"/>
              <a:gd name="connsiteX5" fmla="*/ 624527 w 4831876"/>
              <a:gd name="connsiteY5" fmla="*/ 1862137 h 10277547"/>
              <a:gd name="connsiteX6" fmla="*/ 2498109 w 4831876"/>
              <a:gd name="connsiteY6" fmla="*/ 1862137 h 10277547"/>
              <a:gd name="connsiteX7" fmla="*/ 1873582 w 4831876"/>
              <a:gd name="connsiteY7" fmla="*/ 6858000 h 10277547"/>
              <a:gd name="connsiteX8" fmla="*/ 0 w 4831876"/>
              <a:gd name="connsiteY8" fmla="*/ 6858000 h 10277547"/>
              <a:gd name="connsiteX9" fmla="*/ 624527 w 4831876"/>
              <a:gd name="connsiteY9" fmla="*/ 1862137 h 10277547"/>
              <a:gd name="connsiteX10" fmla="*/ 2958294 w 4831876"/>
              <a:gd name="connsiteY10" fmla="*/ 0 h 10277547"/>
              <a:gd name="connsiteX11" fmla="*/ 4831876 w 4831876"/>
              <a:gd name="connsiteY11" fmla="*/ 0 h 10277547"/>
              <a:gd name="connsiteX12" fmla="*/ 4207349 w 4831876"/>
              <a:gd name="connsiteY12" fmla="*/ 4995863 h 10277547"/>
              <a:gd name="connsiteX13" fmla="*/ 2333767 w 4831876"/>
              <a:gd name="connsiteY13" fmla="*/ 4995863 h 10277547"/>
              <a:gd name="connsiteX14" fmla="*/ 2958294 w 4831876"/>
              <a:gd name="connsiteY14" fmla="*/ 0 h 10277547"/>
              <a:gd name="connsiteX0" fmla="*/ 2303486 w 4831876"/>
              <a:gd name="connsiteY0" fmla="*/ 5281684 h 6879255"/>
              <a:gd name="connsiteX1" fmla="*/ 4177068 w 4831876"/>
              <a:gd name="connsiteY1" fmla="*/ 5281684 h 6879255"/>
              <a:gd name="connsiteX2" fmla="*/ 3975621 w 4831876"/>
              <a:gd name="connsiteY2" fmla="*/ 6865607 h 6879255"/>
              <a:gd name="connsiteX3" fmla="*/ 2102039 w 4831876"/>
              <a:gd name="connsiteY3" fmla="*/ 6879255 h 6879255"/>
              <a:gd name="connsiteX4" fmla="*/ 2303486 w 4831876"/>
              <a:gd name="connsiteY4" fmla="*/ 5281684 h 6879255"/>
              <a:gd name="connsiteX5" fmla="*/ 624527 w 4831876"/>
              <a:gd name="connsiteY5" fmla="*/ 1862137 h 6879255"/>
              <a:gd name="connsiteX6" fmla="*/ 2498109 w 4831876"/>
              <a:gd name="connsiteY6" fmla="*/ 1862137 h 6879255"/>
              <a:gd name="connsiteX7" fmla="*/ 1873582 w 4831876"/>
              <a:gd name="connsiteY7" fmla="*/ 6858000 h 6879255"/>
              <a:gd name="connsiteX8" fmla="*/ 0 w 4831876"/>
              <a:gd name="connsiteY8" fmla="*/ 6858000 h 6879255"/>
              <a:gd name="connsiteX9" fmla="*/ 624527 w 4831876"/>
              <a:gd name="connsiteY9" fmla="*/ 1862137 h 6879255"/>
              <a:gd name="connsiteX10" fmla="*/ 2958294 w 4831876"/>
              <a:gd name="connsiteY10" fmla="*/ 0 h 6879255"/>
              <a:gd name="connsiteX11" fmla="*/ 4831876 w 4831876"/>
              <a:gd name="connsiteY11" fmla="*/ 0 h 6879255"/>
              <a:gd name="connsiteX12" fmla="*/ 4207349 w 4831876"/>
              <a:gd name="connsiteY12" fmla="*/ 4995863 h 6879255"/>
              <a:gd name="connsiteX13" fmla="*/ 2333767 w 4831876"/>
              <a:gd name="connsiteY13" fmla="*/ 4995863 h 6879255"/>
              <a:gd name="connsiteX14" fmla="*/ 2958294 w 4831876"/>
              <a:gd name="connsiteY14" fmla="*/ 0 h 687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1876" h="6879255">
                <a:moveTo>
                  <a:pt x="2303486" y="5281684"/>
                </a:moveTo>
                <a:lnTo>
                  <a:pt x="4177068" y="5281684"/>
                </a:lnTo>
                <a:lnTo>
                  <a:pt x="3975621" y="6865607"/>
                </a:lnTo>
                <a:lnTo>
                  <a:pt x="2102039" y="6879255"/>
                </a:lnTo>
                <a:cubicBezTo>
                  <a:pt x="2310215" y="5213967"/>
                  <a:pt x="2095310" y="6946972"/>
                  <a:pt x="2303486" y="5281684"/>
                </a:cubicBezTo>
                <a:close/>
                <a:moveTo>
                  <a:pt x="624527" y="1862137"/>
                </a:moveTo>
                <a:lnTo>
                  <a:pt x="2498109" y="1862137"/>
                </a:lnTo>
                <a:lnTo>
                  <a:pt x="1873582" y="6858000"/>
                </a:lnTo>
                <a:lnTo>
                  <a:pt x="0" y="6858000"/>
                </a:lnTo>
                <a:lnTo>
                  <a:pt x="624527" y="1862137"/>
                </a:lnTo>
                <a:close/>
                <a:moveTo>
                  <a:pt x="2958294" y="0"/>
                </a:moveTo>
                <a:lnTo>
                  <a:pt x="4831876" y="0"/>
                </a:lnTo>
                <a:lnTo>
                  <a:pt x="4207349" y="4995863"/>
                </a:lnTo>
                <a:lnTo>
                  <a:pt x="2333767" y="4995863"/>
                </a:lnTo>
                <a:lnTo>
                  <a:pt x="2958294" y="0"/>
                </a:lnTo>
                <a:close/>
              </a:path>
            </a:pathLst>
          </a:custGeom>
          <a:solidFill>
            <a:schemeClr val="accent1">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35671594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3" y="0"/>
            <a:ext cx="5540375" cy="6858000"/>
          </a:xfrm>
          <a:custGeom>
            <a:avLst/>
            <a:gdLst>
              <a:gd name="connsiteX0" fmla="*/ 2770187 w 5540375"/>
              <a:gd name="connsiteY0" fmla="*/ 1685498 h 6858000"/>
              <a:gd name="connsiteX1" fmla="*/ 1027752 w 5540375"/>
              <a:gd name="connsiteY1" fmla="*/ 3429000 h 6858000"/>
              <a:gd name="connsiteX2" fmla="*/ 2770187 w 5540375"/>
              <a:gd name="connsiteY2" fmla="*/ 5172502 h 6858000"/>
              <a:gd name="connsiteX3" fmla="*/ 4512622 w 5540375"/>
              <a:gd name="connsiteY3" fmla="*/ 3429000 h 6858000"/>
              <a:gd name="connsiteX4" fmla="*/ 2770187 w 5540375"/>
              <a:gd name="connsiteY4" fmla="*/ 1685498 h 6858000"/>
              <a:gd name="connsiteX5" fmla="*/ 0 w 5540375"/>
              <a:gd name="connsiteY5" fmla="*/ 0 h 6858000"/>
              <a:gd name="connsiteX6" fmla="*/ 5540375 w 5540375"/>
              <a:gd name="connsiteY6" fmla="*/ 0 h 6858000"/>
              <a:gd name="connsiteX7" fmla="*/ 5540375 w 5540375"/>
              <a:gd name="connsiteY7" fmla="*/ 6858000 h 6858000"/>
              <a:gd name="connsiteX8" fmla="*/ 0 w 5540375"/>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0375" h="6858000">
                <a:moveTo>
                  <a:pt x="2770187" y="1685498"/>
                </a:moveTo>
                <a:cubicBezTo>
                  <a:pt x="1807867" y="1685498"/>
                  <a:pt x="1027752" y="2466090"/>
                  <a:pt x="1027752" y="3429000"/>
                </a:cubicBezTo>
                <a:cubicBezTo>
                  <a:pt x="1027752" y="4391910"/>
                  <a:pt x="1807867" y="5172502"/>
                  <a:pt x="2770187" y="5172502"/>
                </a:cubicBezTo>
                <a:cubicBezTo>
                  <a:pt x="3732507" y="5172502"/>
                  <a:pt x="4512622" y="4391910"/>
                  <a:pt x="4512622" y="3429000"/>
                </a:cubicBezTo>
                <a:cubicBezTo>
                  <a:pt x="4512622" y="2466090"/>
                  <a:pt x="3732507" y="1685498"/>
                  <a:pt x="2770187" y="1685498"/>
                </a:cubicBezTo>
                <a:close/>
                <a:moveTo>
                  <a:pt x="0" y="0"/>
                </a:moveTo>
                <a:lnTo>
                  <a:pt x="5540375" y="0"/>
                </a:lnTo>
                <a:lnTo>
                  <a:pt x="5540375" y="6858000"/>
                </a:lnTo>
                <a:lnTo>
                  <a:pt x="0" y="6858000"/>
                </a:lnTo>
                <a:close/>
              </a:path>
            </a:pathLst>
          </a:custGeom>
          <a:solidFill>
            <a:schemeClr val="accent1">
              <a:lumMod val="40000"/>
              <a:lumOff val="60000"/>
            </a:schemeClr>
          </a:solidFill>
        </p:spPr>
        <p:txBody>
          <a:bodyPr wrap="square">
            <a:noAutofit/>
          </a:bodyPr>
          <a:lstStyle/>
          <a:p>
            <a:endParaRPr lang="en-US"/>
          </a:p>
        </p:txBody>
      </p:sp>
      <p:sp>
        <p:nvSpPr>
          <p:cNvPr id="14" name="Picture Placeholder 13"/>
          <p:cNvSpPr>
            <a:spLocks noGrp="1"/>
          </p:cNvSpPr>
          <p:nvPr>
            <p:ph type="pic" sz="quarter" idx="12"/>
          </p:nvPr>
        </p:nvSpPr>
        <p:spPr>
          <a:xfrm>
            <a:off x="1269241" y="1938860"/>
            <a:ext cx="3002507" cy="3002507"/>
          </a:xfrm>
          <a:prstGeom prst="ellipse">
            <a:avLst/>
          </a:pr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101467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7" name="Picture Placeholder 26"/>
          <p:cNvSpPr>
            <a:spLocks noGrp="1"/>
          </p:cNvSpPr>
          <p:nvPr>
            <p:ph type="pic" sz="quarter" idx="14"/>
          </p:nvPr>
        </p:nvSpPr>
        <p:spPr>
          <a:xfrm>
            <a:off x="-1" y="-1"/>
            <a:ext cx="5322888" cy="6858000"/>
          </a:xfrm>
          <a:custGeom>
            <a:avLst/>
            <a:gdLst>
              <a:gd name="connsiteX0" fmla="*/ 1085056 w 5322888"/>
              <a:gd name="connsiteY0" fmla="*/ 1852612 h 6858000"/>
              <a:gd name="connsiteX1" fmla="*/ 1085056 w 5322888"/>
              <a:gd name="connsiteY1" fmla="*/ 5005387 h 6858000"/>
              <a:gd name="connsiteX2" fmla="*/ 4237831 w 5322888"/>
              <a:gd name="connsiteY2" fmla="*/ 5005387 h 6858000"/>
              <a:gd name="connsiteX3" fmla="*/ 4237831 w 5322888"/>
              <a:gd name="connsiteY3" fmla="*/ 1852612 h 6858000"/>
              <a:gd name="connsiteX4" fmla="*/ 0 w 5322888"/>
              <a:gd name="connsiteY4" fmla="*/ 0 h 6858000"/>
              <a:gd name="connsiteX5" fmla="*/ 5322888 w 5322888"/>
              <a:gd name="connsiteY5" fmla="*/ 0 h 6858000"/>
              <a:gd name="connsiteX6" fmla="*/ 5322888 w 5322888"/>
              <a:gd name="connsiteY6" fmla="*/ 6858000 h 6858000"/>
              <a:gd name="connsiteX7" fmla="*/ 0 w 532288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22888" h="6858000">
                <a:moveTo>
                  <a:pt x="1085056" y="1852612"/>
                </a:moveTo>
                <a:lnTo>
                  <a:pt x="1085056" y="5005387"/>
                </a:lnTo>
                <a:lnTo>
                  <a:pt x="4237831" y="5005387"/>
                </a:lnTo>
                <a:lnTo>
                  <a:pt x="4237831" y="1852612"/>
                </a:lnTo>
                <a:close/>
                <a:moveTo>
                  <a:pt x="0" y="0"/>
                </a:moveTo>
                <a:lnTo>
                  <a:pt x="5322888" y="0"/>
                </a:lnTo>
                <a:lnTo>
                  <a:pt x="5322888" y="6858000"/>
                </a:lnTo>
                <a:lnTo>
                  <a:pt x="0" y="6858000"/>
                </a:lnTo>
                <a:close/>
              </a:path>
            </a:pathLst>
          </a:custGeom>
          <a:solidFill>
            <a:schemeClr val="accent1">
              <a:lumMod val="40000"/>
              <a:lumOff val="60000"/>
            </a:schemeClr>
          </a:solidFill>
        </p:spPr>
        <p:txBody>
          <a:bodyPr wrap="square">
            <a:noAutofit/>
          </a:bodyPr>
          <a:lstStyle/>
          <a:p>
            <a:endParaRPr lang="en-US"/>
          </a:p>
        </p:txBody>
      </p:sp>
      <p:sp>
        <p:nvSpPr>
          <p:cNvPr id="28" name="Picture Placeholder 25"/>
          <p:cNvSpPr>
            <a:spLocks noGrp="1"/>
          </p:cNvSpPr>
          <p:nvPr>
            <p:ph type="pic" sz="quarter" idx="15"/>
          </p:nvPr>
        </p:nvSpPr>
        <p:spPr>
          <a:xfrm>
            <a:off x="1279608" y="2047166"/>
            <a:ext cx="2763672" cy="2763671"/>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4826803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2" y="0"/>
            <a:ext cx="5432425" cy="6858000"/>
          </a:xfrm>
          <a:custGeom>
            <a:avLst/>
            <a:gdLst>
              <a:gd name="connsiteX0" fmla="*/ 2716212 w 5432425"/>
              <a:gd name="connsiteY0" fmla="*/ 1525102 h 6858000"/>
              <a:gd name="connsiteX1" fmla="*/ 812314 w 5432425"/>
              <a:gd name="connsiteY1" fmla="*/ 3429000 h 6858000"/>
              <a:gd name="connsiteX2" fmla="*/ 2716212 w 5432425"/>
              <a:gd name="connsiteY2" fmla="*/ 5332898 h 6858000"/>
              <a:gd name="connsiteX3" fmla="*/ 4620110 w 5432425"/>
              <a:gd name="connsiteY3" fmla="*/ 3429000 h 6858000"/>
              <a:gd name="connsiteX4" fmla="*/ 0 w 5432425"/>
              <a:gd name="connsiteY4" fmla="*/ 0 h 6858000"/>
              <a:gd name="connsiteX5" fmla="*/ 5432425 w 5432425"/>
              <a:gd name="connsiteY5" fmla="*/ 0 h 6858000"/>
              <a:gd name="connsiteX6" fmla="*/ 5432425 w 5432425"/>
              <a:gd name="connsiteY6" fmla="*/ 6858000 h 6858000"/>
              <a:gd name="connsiteX7" fmla="*/ 0 w 54324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2425" h="6858000">
                <a:moveTo>
                  <a:pt x="2716212" y="1525102"/>
                </a:moveTo>
                <a:lnTo>
                  <a:pt x="812314" y="3429000"/>
                </a:lnTo>
                <a:lnTo>
                  <a:pt x="2716212" y="5332898"/>
                </a:lnTo>
                <a:lnTo>
                  <a:pt x="4620110" y="3429000"/>
                </a:lnTo>
                <a:close/>
                <a:moveTo>
                  <a:pt x="0" y="0"/>
                </a:moveTo>
                <a:lnTo>
                  <a:pt x="5432425" y="0"/>
                </a:lnTo>
                <a:lnTo>
                  <a:pt x="5432425" y="6858000"/>
                </a:lnTo>
                <a:lnTo>
                  <a:pt x="0" y="6858000"/>
                </a:lnTo>
                <a:close/>
              </a:path>
            </a:pathLst>
          </a:custGeom>
          <a:solidFill>
            <a:schemeClr val="accent1">
              <a:lumMod val="40000"/>
              <a:lumOff val="60000"/>
            </a:schemeClr>
          </a:solidFill>
        </p:spPr>
        <p:txBody>
          <a:bodyPr wrap="square">
            <a:noAutofit/>
          </a:bodyPr>
          <a:lstStyle/>
          <a:p>
            <a:endParaRPr lang="en-US"/>
          </a:p>
        </p:txBody>
      </p:sp>
      <p:sp>
        <p:nvSpPr>
          <p:cNvPr id="12" name="Picture Placeholder 8"/>
          <p:cNvSpPr>
            <a:spLocks noGrp="1"/>
          </p:cNvSpPr>
          <p:nvPr>
            <p:ph type="pic" sz="quarter" idx="12"/>
          </p:nvPr>
        </p:nvSpPr>
        <p:spPr>
          <a:xfrm>
            <a:off x="1051495" y="1764282"/>
            <a:ext cx="3329439" cy="3329439"/>
          </a:xfrm>
          <a:prstGeom prst="diamond">
            <a:avLst/>
          </a:pr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18586044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2" y="0"/>
            <a:ext cx="5432425" cy="6858000"/>
          </a:xfrm>
          <a:custGeom>
            <a:avLst/>
            <a:gdLst>
              <a:gd name="connsiteX0" fmla="*/ 1584882 w 5432425"/>
              <a:gd name="connsiteY0" fmla="*/ 1651380 h 6858000"/>
              <a:gd name="connsiteX1" fmla="*/ 643335 w 5432425"/>
              <a:gd name="connsiteY1" fmla="*/ 3534473 h 6858000"/>
              <a:gd name="connsiteX2" fmla="*/ 1584882 w 5432425"/>
              <a:gd name="connsiteY2" fmla="*/ 5417566 h 6858000"/>
              <a:gd name="connsiteX3" fmla="*/ 3847542 w 5432425"/>
              <a:gd name="connsiteY3" fmla="*/ 5417566 h 6858000"/>
              <a:gd name="connsiteX4" fmla="*/ 4789089 w 5432425"/>
              <a:gd name="connsiteY4" fmla="*/ 3534473 h 6858000"/>
              <a:gd name="connsiteX5" fmla="*/ 3847542 w 5432425"/>
              <a:gd name="connsiteY5" fmla="*/ 1651380 h 6858000"/>
              <a:gd name="connsiteX6" fmla="*/ 0 w 5432425"/>
              <a:gd name="connsiteY6" fmla="*/ 0 h 6858000"/>
              <a:gd name="connsiteX7" fmla="*/ 5432425 w 5432425"/>
              <a:gd name="connsiteY7" fmla="*/ 0 h 6858000"/>
              <a:gd name="connsiteX8" fmla="*/ 5432425 w 5432425"/>
              <a:gd name="connsiteY8" fmla="*/ 6858000 h 6858000"/>
              <a:gd name="connsiteX9" fmla="*/ 0 w 543242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2425" h="6858000">
                <a:moveTo>
                  <a:pt x="1584882" y="1651380"/>
                </a:moveTo>
                <a:lnTo>
                  <a:pt x="643335" y="3534473"/>
                </a:lnTo>
                <a:lnTo>
                  <a:pt x="1584882" y="5417566"/>
                </a:lnTo>
                <a:lnTo>
                  <a:pt x="3847542" y="5417566"/>
                </a:lnTo>
                <a:lnTo>
                  <a:pt x="4789089" y="3534473"/>
                </a:lnTo>
                <a:lnTo>
                  <a:pt x="3847542" y="1651380"/>
                </a:lnTo>
                <a:close/>
                <a:moveTo>
                  <a:pt x="0" y="0"/>
                </a:moveTo>
                <a:lnTo>
                  <a:pt x="5432425" y="0"/>
                </a:lnTo>
                <a:lnTo>
                  <a:pt x="5432425" y="6858000"/>
                </a:lnTo>
                <a:lnTo>
                  <a:pt x="0" y="6858000"/>
                </a:lnTo>
                <a:close/>
              </a:path>
            </a:pathLst>
          </a:custGeom>
          <a:solidFill>
            <a:schemeClr val="accent1">
              <a:lumMod val="40000"/>
              <a:lumOff val="60000"/>
            </a:schemeClr>
          </a:solidFill>
        </p:spPr>
        <p:txBody>
          <a:bodyPr wrap="square">
            <a:noAutofit/>
          </a:bodyPr>
          <a:lstStyle>
            <a:lvl1pPr>
              <a:defRPr/>
            </a:lvl1pPr>
          </a:lstStyle>
          <a:p>
            <a:endParaRPr lang="en-US" dirty="0"/>
          </a:p>
        </p:txBody>
      </p:sp>
      <p:sp>
        <p:nvSpPr>
          <p:cNvPr id="11" name="Picture Placeholder 8"/>
          <p:cNvSpPr>
            <a:spLocks noGrp="1"/>
          </p:cNvSpPr>
          <p:nvPr>
            <p:ph type="pic" sz="quarter" idx="12"/>
          </p:nvPr>
        </p:nvSpPr>
        <p:spPr>
          <a:xfrm>
            <a:off x="887720" y="1873390"/>
            <a:ext cx="3656984" cy="3322167"/>
          </a:xfrm>
          <a:prstGeom prst="hexagon">
            <a:avLst/>
          </a:prstGeom>
          <a:solidFill>
            <a:schemeClr val="accent1">
              <a:lumMod val="40000"/>
              <a:lumOff val="60000"/>
            </a:schemeClr>
          </a:solidFill>
        </p:spPr>
        <p:txBody>
          <a:bodyPr/>
          <a:lstStyle>
            <a:lvl1pPr>
              <a:defRPr/>
            </a:lvl1pPr>
          </a:lstStyle>
          <a:p>
            <a:endParaRPr lang="en-US" dirty="0"/>
          </a:p>
        </p:txBody>
      </p:sp>
    </p:spTree>
    <p:extLst>
      <p:ext uri="{BB962C8B-B14F-4D97-AF65-F5344CB8AC3E}">
        <p14:creationId xmlns:p14="http://schemas.microsoft.com/office/powerpoint/2010/main" val="37226589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28696" y="0"/>
            <a:ext cx="3534611" cy="6858000"/>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21326885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042245" y="0"/>
            <a:ext cx="5149755" cy="6858000"/>
          </a:xfrm>
          <a:solidFill>
            <a:schemeClr val="accent1">
              <a:lumMod val="40000"/>
              <a:lumOff val="60000"/>
            </a:schemeClr>
          </a:solidFill>
        </p:spPr>
        <p:txBody>
          <a:bodyPr/>
          <a:lstStyle/>
          <a:p>
            <a:endParaRPr lang="en-US"/>
          </a:p>
        </p:txBody>
      </p:sp>
      <p:sp>
        <p:nvSpPr>
          <p:cNvPr id="9" name="Rectangle 8"/>
          <p:cNvSpPr/>
          <p:nvPr userDrawn="1"/>
        </p:nvSpPr>
        <p:spPr>
          <a:xfrm>
            <a:off x="5500050" y="0"/>
            <a:ext cx="1542199"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66322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61A731E3-1052-45E3-9A48-167D53EAAA10}"/>
              </a:ext>
            </a:extLst>
          </p:cNvPr>
          <p:cNvSpPr>
            <a:spLocks noGrp="1"/>
          </p:cNvSpPr>
          <p:nvPr>
            <p:ph type="dt" sz="half" idx="10"/>
          </p:nvPr>
        </p:nvSpPr>
        <p:spPr/>
        <p:txBody>
          <a:bodyPr/>
          <a:lstStyle/>
          <a:p>
            <a:fld id="{BD17A768-9023-4599-9332-FF6E183EF7D1}" type="datetimeFigureOut">
              <a:rPr lang="zh-HK" altLang="en-US" smtClean="0"/>
              <a:t>23/10/2018</a:t>
            </a:fld>
            <a:endParaRPr lang="zh-HK" altLang="en-US"/>
          </a:p>
        </p:txBody>
      </p:sp>
      <p:sp>
        <p:nvSpPr>
          <p:cNvPr id="3" name="頁尾版面配置區 2">
            <a:extLst>
              <a:ext uri="{FF2B5EF4-FFF2-40B4-BE49-F238E27FC236}">
                <a16:creationId xmlns:a16="http://schemas.microsoft.com/office/drawing/2014/main" id="{C2DC5193-F110-4FB0-8E46-2FE421BDF237}"/>
              </a:ext>
            </a:extLst>
          </p:cNvPr>
          <p:cNvSpPr>
            <a:spLocks noGrp="1"/>
          </p:cNvSpPr>
          <p:nvPr>
            <p:ph type="ftr" sz="quarter" idx="11"/>
          </p:nvPr>
        </p:nvSpPr>
        <p:spPr/>
        <p:txBody>
          <a:bodyPr/>
          <a:lstStyle/>
          <a:p>
            <a:endParaRPr lang="zh-HK" altLang="en-US"/>
          </a:p>
        </p:txBody>
      </p:sp>
      <p:sp>
        <p:nvSpPr>
          <p:cNvPr id="4" name="投影片編號版面配置區 3">
            <a:extLst>
              <a:ext uri="{FF2B5EF4-FFF2-40B4-BE49-F238E27FC236}">
                <a16:creationId xmlns:a16="http://schemas.microsoft.com/office/drawing/2014/main" id="{29ED81AA-F564-48E2-9963-E69680D57FBB}"/>
              </a:ext>
            </a:extLst>
          </p:cNvPr>
          <p:cNvSpPr>
            <a:spLocks noGrp="1"/>
          </p:cNvSpPr>
          <p:nvPr>
            <p:ph type="sldNum" sz="quarter" idx="12"/>
          </p:nvPr>
        </p:nvSpPr>
        <p:spPr/>
        <p:txBody>
          <a:bodyPr/>
          <a:lstStyle/>
          <a:p>
            <a:fld id="{B6B0F447-AB36-4574-9AC0-673B88D84EF9}" type="slidenum">
              <a:rPr lang="zh-HK" altLang="en-US" smtClean="0"/>
              <a:t>‹#›</a:t>
            </a:fld>
            <a:endParaRPr lang="zh-HK" altLang="en-US"/>
          </a:p>
        </p:txBody>
      </p:sp>
    </p:spTree>
    <p:extLst>
      <p:ext uri="{BB962C8B-B14F-4D97-AF65-F5344CB8AC3E}">
        <p14:creationId xmlns:p14="http://schemas.microsoft.com/office/powerpoint/2010/main" val="26088170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7" name="Picture Placeholder 6"/>
          <p:cNvSpPr>
            <a:spLocks noGrp="1"/>
          </p:cNvSpPr>
          <p:nvPr>
            <p:ph type="pic" sz="quarter" idx="10"/>
          </p:nvPr>
        </p:nvSpPr>
        <p:spPr>
          <a:xfrm>
            <a:off x="3966951" y="0"/>
            <a:ext cx="3730388" cy="6858000"/>
          </a:xfrm>
          <a:prstGeom prst="parallelogram">
            <a:avLst/>
          </a:pr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828812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892875" y="0"/>
            <a:ext cx="3694444" cy="6871648"/>
          </a:xfrm>
          <a:custGeom>
            <a:avLst/>
            <a:gdLst>
              <a:gd name="connsiteX0" fmla="*/ 0 w 2820987"/>
              <a:gd name="connsiteY0" fmla="*/ 6858000 h 6858000"/>
              <a:gd name="connsiteX1" fmla="*/ 705247 w 2820987"/>
              <a:gd name="connsiteY1" fmla="*/ 0 h 6858000"/>
              <a:gd name="connsiteX2" fmla="*/ 2820987 w 2820987"/>
              <a:gd name="connsiteY2" fmla="*/ 0 h 6858000"/>
              <a:gd name="connsiteX3" fmla="*/ 2115740 w 2820987"/>
              <a:gd name="connsiteY3" fmla="*/ 6858000 h 6858000"/>
              <a:gd name="connsiteX4" fmla="*/ 0 w 2820987"/>
              <a:gd name="connsiteY4" fmla="*/ 6858000 h 6858000"/>
              <a:gd name="connsiteX0" fmla="*/ 0 w 3694444"/>
              <a:gd name="connsiteY0" fmla="*/ 6871648 h 6871648"/>
              <a:gd name="connsiteX1" fmla="*/ 1578704 w 3694444"/>
              <a:gd name="connsiteY1" fmla="*/ 0 h 6871648"/>
              <a:gd name="connsiteX2" fmla="*/ 3694444 w 3694444"/>
              <a:gd name="connsiteY2" fmla="*/ 0 h 6871648"/>
              <a:gd name="connsiteX3" fmla="*/ 2989197 w 3694444"/>
              <a:gd name="connsiteY3" fmla="*/ 6858000 h 6871648"/>
              <a:gd name="connsiteX4" fmla="*/ 0 w 3694444"/>
              <a:gd name="connsiteY4" fmla="*/ 6871648 h 6871648"/>
              <a:gd name="connsiteX0" fmla="*/ 0 w 3694444"/>
              <a:gd name="connsiteY0" fmla="*/ 6871648 h 6871648"/>
              <a:gd name="connsiteX1" fmla="*/ 1578704 w 3694444"/>
              <a:gd name="connsiteY1" fmla="*/ 0 h 6871648"/>
              <a:gd name="connsiteX2" fmla="*/ 3694444 w 3694444"/>
              <a:gd name="connsiteY2" fmla="*/ 0 h 6871648"/>
              <a:gd name="connsiteX3" fmla="*/ 2102092 w 3694444"/>
              <a:gd name="connsiteY3" fmla="*/ 6871648 h 6871648"/>
              <a:gd name="connsiteX4" fmla="*/ 0 w 3694444"/>
              <a:gd name="connsiteY4" fmla="*/ 6871648 h 6871648"/>
              <a:gd name="connsiteX0" fmla="*/ 0 w 3694444"/>
              <a:gd name="connsiteY0" fmla="*/ 6871648 h 6871648"/>
              <a:gd name="connsiteX1" fmla="*/ 1578704 w 3694444"/>
              <a:gd name="connsiteY1" fmla="*/ 0 h 6871648"/>
              <a:gd name="connsiteX2" fmla="*/ 3694444 w 3694444"/>
              <a:gd name="connsiteY2" fmla="*/ 0 h 6871648"/>
              <a:gd name="connsiteX3" fmla="*/ 2170331 w 3694444"/>
              <a:gd name="connsiteY3" fmla="*/ 6871648 h 6871648"/>
              <a:gd name="connsiteX4" fmla="*/ 0 w 3694444"/>
              <a:gd name="connsiteY4" fmla="*/ 6871648 h 687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4444" h="6871648">
                <a:moveTo>
                  <a:pt x="0" y="6871648"/>
                </a:moveTo>
                <a:lnTo>
                  <a:pt x="1578704" y="0"/>
                </a:lnTo>
                <a:lnTo>
                  <a:pt x="3694444" y="0"/>
                </a:lnTo>
                <a:lnTo>
                  <a:pt x="2170331" y="6871648"/>
                </a:lnTo>
                <a:lnTo>
                  <a:pt x="0" y="6871648"/>
                </a:lnTo>
                <a:close/>
              </a:path>
            </a:pathLst>
          </a:custGeom>
          <a:solidFill>
            <a:schemeClr val="accent1">
              <a:lumMod val="40000"/>
              <a:lumOff val="60000"/>
            </a:schemeClr>
          </a:solidFill>
        </p:spPr>
        <p:txBody>
          <a:bodyPr/>
          <a:lstStyle/>
          <a:p>
            <a:endParaRPr lang="en-US"/>
          </a:p>
        </p:txBody>
      </p:sp>
      <p:sp>
        <p:nvSpPr>
          <p:cNvPr id="11" name="Picture Placeholder 9"/>
          <p:cNvSpPr>
            <a:spLocks noGrp="1"/>
          </p:cNvSpPr>
          <p:nvPr>
            <p:ph type="pic" sz="quarter" idx="11"/>
          </p:nvPr>
        </p:nvSpPr>
        <p:spPr>
          <a:xfrm>
            <a:off x="8879695" y="0"/>
            <a:ext cx="3694444" cy="6871648"/>
          </a:xfrm>
          <a:custGeom>
            <a:avLst/>
            <a:gdLst>
              <a:gd name="connsiteX0" fmla="*/ 0 w 2820987"/>
              <a:gd name="connsiteY0" fmla="*/ 6858000 h 6858000"/>
              <a:gd name="connsiteX1" fmla="*/ 705247 w 2820987"/>
              <a:gd name="connsiteY1" fmla="*/ 0 h 6858000"/>
              <a:gd name="connsiteX2" fmla="*/ 2820987 w 2820987"/>
              <a:gd name="connsiteY2" fmla="*/ 0 h 6858000"/>
              <a:gd name="connsiteX3" fmla="*/ 2115740 w 2820987"/>
              <a:gd name="connsiteY3" fmla="*/ 6858000 h 6858000"/>
              <a:gd name="connsiteX4" fmla="*/ 0 w 2820987"/>
              <a:gd name="connsiteY4" fmla="*/ 6858000 h 6858000"/>
              <a:gd name="connsiteX0" fmla="*/ 0 w 3694444"/>
              <a:gd name="connsiteY0" fmla="*/ 6871648 h 6871648"/>
              <a:gd name="connsiteX1" fmla="*/ 1578704 w 3694444"/>
              <a:gd name="connsiteY1" fmla="*/ 0 h 6871648"/>
              <a:gd name="connsiteX2" fmla="*/ 3694444 w 3694444"/>
              <a:gd name="connsiteY2" fmla="*/ 0 h 6871648"/>
              <a:gd name="connsiteX3" fmla="*/ 2989197 w 3694444"/>
              <a:gd name="connsiteY3" fmla="*/ 6858000 h 6871648"/>
              <a:gd name="connsiteX4" fmla="*/ 0 w 3694444"/>
              <a:gd name="connsiteY4" fmla="*/ 6871648 h 6871648"/>
              <a:gd name="connsiteX0" fmla="*/ 0 w 3694444"/>
              <a:gd name="connsiteY0" fmla="*/ 6871648 h 6871648"/>
              <a:gd name="connsiteX1" fmla="*/ 1578704 w 3694444"/>
              <a:gd name="connsiteY1" fmla="*/ 0 h 6871648"/>
              <a:gd name="connsiteX2" fmla="*/ 3694444 w 3694444"/>
              <a:gd name="connsiteY2" fmla="*/ 0 h 6871648"/>
              <a:gd name="connsiteX3" fmla="*/ 2102092 w 3694444"/>
              <a:gd name="connsiteY3" fmla="*/ 6871648 h 6871648"/>
              <a:gd name="connsiteX4" fmla="*/ 0 w 3694444"/>
              <a:gd name="connsiteY4" fmla="*/ 6871648 h 6871648"/>
              <a:gd name="connsiteX0" fmla="*/ 0 w 3694444"/>
              <a:gd name="connsiteY0" fmla="*/ 6871648 h 6871648"/>
              <a:gd name="connsiteX1" fmla="*/ 1578704 w 3694444"/>
              <a:gd name="connsiteY1" fmla="*/ 0 h 6871648"/>
              <a:gd name="connsiteX2" fmla="*/ 3694444 w 3694444"/>
              <a:gd name="connsiteY2" fmla="*/ 0 h 6871648"/>
              <a:gd name="connsiteX3" fmla="*/ 2170331 w 3694444"/>
              <a:gd name="connsiteY3" fmla="*/ 6871648 h 6871648"/>
              <a:gd name="connsiteX4" fmla="*/ 0 w 3694444"/>
              <a:gd name="connsiteY4" fmla="*/ 6871648 h 687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4444" h="6871648">
                <a:moveTo>
                  <a:pt x="0" y="6871648"/>
                </a:moveTo>
                <a:lnTo>
                  <a:pt x="1578704" y="0"/>
                </a:lnTo>
                <a:lnTo>
                  <a:pt x="3694444" y="0"/>
                </a:lnTo>
                <a:lnTo>
                  <a:pt x="2170331" y="6871648"/>
                </a:lnTo>
                <a:lnTo>
                  <a:pt x="0" y="6871648"/>
                </a:lnTo>
                <a:close/>
              </a:path>
            </a:pathLst>
          </a:cu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8483127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3944203"/>
          </a:xfrm>
          <a:prstGeom prst="flowChartDocument">
            <a:avLst/>
          </a:pr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6451750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3429000"/>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21200627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 y="0"/>
            <a:ext cx="12192001" cy="3429000"/>
          </a:xfrm>
          <a:custGeom>
            <a:avLst/>
            <a:gdLst>
              <a:gd name="connsiteX0" fmla="*/ 0 w 12192001"/>
              <a:gd name="connsiteY0" fmla="*/ 341193 h 3429000"/>
              <a:gd name="connsiteX1" fmla="*/ 1760561 w 12192001"/>
              <a:gd name="connsiteY1" fmla="*/ 1304214 h 3429000"/>
              <a:gd name="connsiteX2" fmla="*/ 0 w 12192001"/>
              <a:gd name="connsiteY2" fmla="*/ 2267234 h 3429000"/>
              <a:gd name="connsiteX3" fmla="*/ 12192001 w 12192001"/>
              <a:gd name="connsiteY3" fmla="*/ 341192 h 3429000"/>
              <a:gd name="connsiteX4" fmla="*/ 12192001 w 12192001"/>
              <a:gd name="connsiteY4" fmla="*/ 2267233 h 3429000"/>
              <a:gd name="connsiteX5" fmla="*/ 10481482 w 12192001"/>
              <a:gd name="connsiteY5" fmla="*/ 1304212 h 3429000"/>
              <a:gd name="connsiteX6" fmla="*/ 1 w 12192001"/>
              <a:gd name="connsiteY6" fmla="*/ 0 h 3429000"/>
              <a:gd name="connsiteX7" fmla="*/ 12192001 w 12192001"/>
              <a:gd name="connsiteY7" fmla="*/ 0 h 3429000"/>
              <a:gd name="connsiteX8" fmla="*/ 6096001 w 12192001"/>
              <a:gd name="connsiteY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3429000">
                <a:moveTo>
                  <a:pt x="0" y="341193"/>
                </a:moveTo>
                <a:lnTo>
                  <a:pt x="1760561" y="1304214"/>
                </a:lnTo>
                <a:lnTo>
                  <a:pt x="0" y="2267234"/>
                </a:lnTo>
                <a:close/>
                <a:moveTo>
                  <a:pt x="12192001" y="341192"/>
                </a:moveTo>
                <a:lnTo>
                  <a:pt x="12192001" y="2267233"/>
                </a:lnTo>
                <a:lnTo>
                  <a:pt x="10481482" y="1304212"/>
                </a:lnTo>
                <a:close/>
                <a:moveTo>
                  <a:pt x="1" y="0"/>
                </a:moveTo>
                <a:lnTo>
                  <a:pt x="12192001" y="0"/>
                </a:lnTo>
                <a:lnTo>
                  <a:pt x="6096001" y="3429000"/>
                </a:lnTo>
                <a:close/>
              </a:path>
            </a:pathLst>
          </a:custGeom>
          <a:solidFill>
            <a:schemeClr val="accent1">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10018525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 y="0"/>
            <a:ext cx="10753725" cy="6858000"/>
          </a:xfrm>
          <a:custGeom>
            <a:avLst/>
            <a:gdLst>
              <a:gd name="connsiteX0" fmla="*/ 1549401 w 12303126"/>
              <a:gd name="connsiteY0" fmla="*/ 2005581 h 6858000"/>
              <a:gd name="connsiteX1" fmla="*/ 1549401 w 12303126"/>
              <a:gd name="connsiteY1" fmla="*/ 5104381 h 6858000"/>
              <a:gd name="connsiteX2" fmla="*/ 0 w 12303126"/>
              <a:gd name="connsiteY2" fmla="*/ 3554981 h 6858000"/>
              <a:gd name="connsiteX3" fmla="*/ 1549401 w 12303126"/>
              <a:gd name="connsiteY3" fmla="*/ 2005581 h 6858000"/>
              <a:gd name="connsiteX4" fmla="*/ 1549401 w 12303126"/>
              <a:gd name="connsiteY4" fmla="*/ 0 h 6858000"/>
              <a:gd name="connsiteX5" fmla="*/ 12303126 w 12303126"/>
              <a:gd name="connsiteY5" fmla="*/ 0 h 6858000"/>
              <a:gd name="connsiteX6" fmla="*/ 12303126 w 12303126"/>
              <a:gd name="connsiteY6" fmla="*/ 6858000 h 6858000"/>
              <a:gd name="connsiteX7" fmla="*/ 1549401 w 12303126"/>
              <a:gd name="connsiteY7" fmla="*/ 6858000 h 6858000"/>
              <a:gd name="connsiteX8" fmla="*/ 1549401 w 12303126"/>
              <a:gd name="connsiteY8" fmla="*/ 5104381 h 6858000"/>
              <a:gd name="connsiteX9" fmla="*/ 3098802 w 12303126"/>
              <a:gd name="connsiteY9" fmla="*/ 3554981 h 6858000"/>
              <a:gd name="connsiteX10" fmla="*/ 1549401 w 12303126"/>
              <a:gd name="connsiteY10" fmla="*/ 2005581 h 6858000"/>
              <a:gd name="connsiteX0" fmla="*/ 0 w 10753725"/>
              <a:gd name="connsiteY0" fmla="*/ 2005581 h 6858000"/>
              <a:gd name="connsiteX1" fmla="*/ 0 w 10753725"/>
              <a:gd name="connsiteY1" fmla="*/ 5104381 h 6858000"/>
              <a:gd name="connsiteX2" fmla="*/ 0 w 10753725"/>
              <a:gd name="connsiteY2" fmla="*/ 2005581 h 6858000"/>
              <a:gd name="connsiteX3" fmla="*/ 0 w 10753725"/>
              <a:gd name="connsiteY3" fmla="*/ 0 h 6858000"/>
              <a:gd name="connsiteX4" fmla="*/ 10753725 w 10753725"/>
              <a:gd name="connsiteY4" fmla="*/ 0 h 6858000"/>
              <a:gd name="connsiteX5" fmla="*/ 10753725 w 10753725"/>
              <a:gd name="connsiteY5" fmla="*/ 6858000 h 6858000"/>
              <a:gd name="connsiteX6" fmla="*/ 0 w 10753725"/>
              <a:gd name="connsiteY6" fmla="*/ 6858000 h 6858000"/>
              <a:gd name="connsiteX7" fmla="*/ 0 w 10753725"/>
              <a:gd name="connsiteY7" fmla="*/ 5104381 h 6858000"/>
              <a:gd name="connsiteX8" fmla="*/ 1549401 w 10753725"/>
              <a:gd name="connsiteY8" fmla="*/ 3554981 h 6858000"/>
              <a:gd name="connsiteX9" fmla="*/ 0 w 10753725"/>
              <a:gd name="connsiteY9" fmla="*/ 2005581 h 6858000"/>
              <a:gd name="connsiteX10" fmla="*/ 0 w 10753725"/>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25" h="6858000">
                <a:moveTo>
                  <a:pt x="0" y="2005581"/>
                </a:moveTo>
                <a:lnTo>
                  <a:pt x="0" y="5104381"/>
                </a:lnTo>
                <a:lnTo>
                  <a:pt x="0" y="2005581"/>
                </a:lnTo>
                <a:close/>
                <a:moveTo>
                  <a:pt x="0" y="0"/>
                </a:moveTo>
                <a:lnTo>
                  <a:pt x="10753725" y="0"/>
                </a:lnTo>
                <a:lnTo>
                  <a:pt x="10753725" y="6858000"/>
                </a:lnTo>
                <a:lnTo>
                  <a:pt x="0" y="6858000"/>
                </a:lnTo>
                <a:lnTo>
                  <a:pt x="0" y="5104381"/>
                </a:lnTo>
                <a:cubicBezTo>
                  <a:pt x="855711" y="5104381"/>
                  <a:pt x="1549401" y="4410691"/>
                  <a:pt x="1549401" y="3554981"/>
                </a:cubicBezTo>
                <a:cubicBezTo>
                  <a:pt x="1549401" y="2699271"/>
                  <a:pt x="855711" y="2005581"/>
                  <a:pt x="0" y="2005581"/>
                </a:cubicBezTo>
                <a:lnTo>
                  <a:pt x="0" y="0"/>
                </a:lnTo>
                <a:close/>
              </a:path>
            </a:pathLst>
          </a:custGeom>
          <a:solidFill>
            <a:schemeClr val="accent1">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30079236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1"/>
            <a:ext cx="4681539" cy="2470151"/>
          </a:xfrm>
          <a:solidFill>
            <a:schemeClr val="accent1">
              <a:lumMod val="40000"/>
              <a:lumOff val="60000"/>
            </a:schemeClr>
          </a:solidFill>
        </p:spPr>
        <p:txBody>
          <a:bodyPr/>
          <a:lstStyle/>
          <a:p>
            <a:endParaRPr lang="en-US"/>
          </a:p>
        </p:txBody>
      </p:sp>
      <p:sp>
        <p:nvSpPr>
          <p:cNvPr id="8" name="Picture Placeholder 6"/>
          <p:cNvSpPr>
            <a:spLocks noGrp="1"/>
          </p:cNvSpPr>
          <p:nvPr>
            <p:ph type="pic" sz="quarter" idx="11"/>
          </p:nvPr>
        </p:nvSpPr>
        <p:spPr>
          <a:xfrm>
            <a:off x="4872252" y="0"/>
            <a:ext cx="3971499" cy="4913195"/>
          </a:xfrm>
          <a:solidFill>
            <a:schemeClr val="accent1">
              <a:lumMod val="40000"/>
              <a:lumOff val="60000"/>
            </a:schemeClr>
          </a:solidFill>
        </p:spPr>
        <p:txBody>
          <a:bodyPr/>
          <a:lstStyle/>
          <a:p>
            <a:endParaRPr lang="en-US"/>
          </a:p>
        </p:txBody>
      </p:sp>
      <p:sp>
        <p:nvSpPr>
          <p:cNvPr id="9" name="Picture Placeholder 6"/>
          <p:cNvSpPr>
            <a:spLocks noGrp="1"/>
          </p:cNvSpPr>
          <p:nvPr>
            <p:ph type="pic" sz="quarter" idx="12"/>
          </p:nvPr>
        </p:nvSpPr>
        <p:spPr>
          <a:xfrm>
            <a:off x="9034461" y="0"/>
            <a:ext cx="3157539" cy="4913195"/>
          </a:xfrm>
          <a:solidFill>
            <a:schemeClr val="accent1">
              <a:lumMod val="40000"/>
              <a:lumOff val="60000"/>
            </a:schemeClr>
          </a:solidFill>
        </p:spPr>
        <p:txBody>
          <a:bodyPr/>
          <a:lstStyle/>
          <a:p>
            <a:endParaRPr lang="en-US"/>
          </a:p>
        </p:txBody>
      </p:sp>
      <p:sp>
        <p:nvSpPr>
          <p:cNvPr id="10" name="Picture Placeholder 6"/>
          <p:cNvSpPr>
            <a:spLocks noGrp="1"/>
          </p:cNvSpPr>
          <p:nvPr>
            <p:ph type="pic" sz="quarter" idx="13"/>
          </p:nvPr>
        </p:nvSpPr>
        <p:spPr>
          <a:xfrm>
            <a:off x="4872252" y="5090617"/>
            <a:ext cx="7319749" cy="1767385"/>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29155365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0" name="Picture Placeholder 8"/>
          <p:cNvSpPr>
            <a:spLocks noGrp="1"/>
          </p:cNvSpPr>
          <p:nvPr>
            <p:ph type="pic" sz="quarter" idx="11"/>
          </p:nvPr>
        </p:nvSpPr>
        <p:spPr>
          <a:xfrm>
            <a:off x="3960" y="4346371"/>
            <a:ext cx="5921829" cy="2511631"/>
          </a:xfrm>
          <a:solidFill>
            <a:schemeClr val="accent1">
              <a:lumMod val="40000"/>
              <a:lumOff val="60000"/>
            </a:schemeClr>
          </a:solidFill>
        </p:spPr>
        <p:txBody>
          <a:bodyPr/>
          <a:lstStyle/>
          <a:p>
            <a:endParaRPr lang="en-US" dirty="0"/>
          </a:p>
        </p:txBody>
      </p:sp>
      <p:sp>
        <p:nvSpPr>
          <p:cNvPr id="11" name="Picture Placeholder 8"/>
          <p:cNvSpPr>
            <a:spLocks noGrp="1"/>
          </p:cNvSpPr>
          <p:nvPr>
            <p:ph type="pic" sz="quarter" idx="12"/>
          </p:nvPr>
        </p:nvSpPr>
        <p:spPr>
          <a:xfrm>
            <a:off x="6096001" y="1"/>
            <a:ext cx="6096000" cy="6857999"/>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22206787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213557" y="0"/>
            <a:ext cx="3978443" cy="6858000"/>
          </a:xfrm>
          <a:solidFill>
            <a:schemeClr val="accent1">
              <a:lumMod val="40000"/>
              <a:lumOff val="60000"/>
            </a:schemeClr>
          </a:solidFill>
        </p:spPr>
        <p:txBody>
          <a:bodyPr/>
          <a:lstStyle/>
          <a:p>
            <a:endParaRPr lang="en-US"/>
          </a:p>
        </p:txBody>
      </p:sp>
      <p:sp>
        <p:nvSpPr>
          <p:cNvPr id="8" name="Picture Placeholder 6"/>
          <p:cNvSpPr>
            <a:spLocks noGrp="1"/>
          </p:cNvSpPr>
          <p:nvPr>
            <p:ph type="pic" sz="quarter" idx="11"/>
          </p:nvPr>
        </p:nvSpPr>
        <p:spPr>
          <a:xfrm>
            <a:off x="4171156" y="1"/>
            <a:ext cx="3849688" cy="3429000"/>
          </a:xfrm>
          <a:solidFill>
            <a:schemeClr val="accent1">
              <a:lumMod val="40000"/>
              <a:lumOff val="60000"/>
            </a:schemeClr>
          </a:solidFill>
        </p:spPr>
        <p:txBody>
          <a:bodyPr/>
          <a:lstStyle/>
          <a:p>
            <a:endParaRPr lang="en-US"/>
          </a:p>
        </p:txBody>
      </p:sp>
      <p:sp>
        <p:nvSpPr>
          <p:cNvPr id="10" name="Picture Placeholder 6"/>
          <p:cNvSpPr>
            <a:spLocks noGrp="1"/>
          </p:cNvSpPr>
          <p:nvPr>
            <p:ph type="pic" sz="quarter" idx="13"/>
          </p:nvPr>
        </p:nvSpPr>
        <p:spPr>
          <a:xfrm>
            <a:off x="1" y="0"/>
            <a:ext cx="3978443" cy="6858000"/>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2184625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3"/>
            <a:ext cx="3429000" cy="2811439"/>
          </a:xfrm>
          <a:solidFill>
            <a:schemeClr val="accent1">
              <a:lumMod val="40000"/>
              <a:lumOff val="60000"/>
            </a:schemeClr>
          </a:solidFill>
        </p:spPr>
        <p:txBody>
          <a:bodyPr/>
          <a:lstStyle/>
          <a:p>
            <a:endParaRPr lang="en-US"/>
          </a:p>
        </p:txBody>
      </p:sp>
      <p:sp>
        <p:nvSpPr>
          <p:cNvPr id="8" name="Picture Placeholder 6"/>
          <p:cNvSpPr>
            <a:spLocks noGrp="1"/>
          </p:cNvSpPr>
          <p:nvPr>
            <p:ph type="pic" sz="quarter" idx="11"/>
          </p:nvPr>
        </p:nvSpPr>
        <p:spPr>
          <a:xfrm>
            <a:off x="0" y="2988861"/>
            <a:ext cx="3429000" cy="3869140"/>
          </a:xfrm>
          <a:solidFill>
            <a:schemeClr val="accent1">
              <a:lumMod val="40000"/>
              <a:lumOff val="60000"/>
            </a:schemeClr>
          </a:solidFill>
        </p:spPr>
        <p:txBody>
          <a:bodyPr/>
          <a:lstStyle/>
          <a:p>
            <a:endParaRPr lang="en-US"/>
          </a:p>
        </p:txBody>
      </p:sp>
      <p:sp>
        <p:nvSpPr>
          <p:cNvPr id="9" name="Picture Placeholder 6"/>
          <p:cNvSpPr>
            <a:spLocks noGrp="1"/>
          </p:cNvSpPr>
          <p:nvPr>
            <p:ph type="pic" sz="quarter" idx="12"/>
          </p:nvPr>
        </p:nvSpPr>
        <p:spPr>
          <a:xfrm>
            <a:off x="3616657" y="1494431"/>
            <a:ext cx="3429000" cy="3869140"/>
          </a:xfrm>
          <a:solidFill>
            <a:schemeClr val="accent1">
              <a:lumMod val="40000"/>
              <a:lumOff val="60000"/>
            </a:schemeClr>
          </a:solidFill>
        </p:spPr>
        <p:txBody>
          <a:bodyPr/>
          <a:lstStyle/>
          <a:p>
            <a:endParaRPr lang="en-US"/>
          </a:p>
        </p:txBody>
      </p:sp>
      <p:sp>
        <p:nvSpPr>
          <p:cNvPr id="10" name="Picture Placeholder 6"/>
          <p:cNvSpPr>
            <a:spLocks noGrp="1"/>
          </p:cNvSpPr>
          <p:nvPr>
            <p:ph type="pic" sz="quarter" idx="13"/>
          </p:nvPr>
        </p:nvSpPr>
        <p:spPr>
          <a:xfrm>
            <a:off x="3616657" y="0"/>
            <a:ext cx="3429000" cy="1282891"/>
          </a:xfrm>
          <a:solidFill>
            <a:schemeClr val="accent1">
              <a:lumMod val="40000"/>
              <a:lumOff val="60000"/>
            </a:schemeClr>
          </a:solidFill>
        </p:spPr>
        <p:txBody>
          <a:bodyPr/>
          <a:lstStyle/>
          <a:p>
            <a:endParaRPr lang="en-US"/>
          </a:p>
        </p:txBody>
      </p:sp>
      <p:sp>
        <p:nvSpPr>
          <p:cNvPr id="11" name="Picture Placeholder 6"/>
          <p:cNvSpPr>
            <a:spLocks noGrp="1"/>
          </p:cNvSpPr>
          <p:nvPr>
            <p:ph type="pic" sz="quarter" idx="14"/>
          </p:nvPr>
        </p:nvSpPr>
        <p:spPr>
          <a:xfrm>
            <a:off x="3616657" y="5575109"/>
            <a:ext cx="3429000" cy="1282891"/>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2523990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F309A5-0FA1-410F-B16B-B50785E3E8E2}"/>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BDEF7CA9-0BBC-43F1-81A0-74B6D4FDB1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a:extLst>
              <a:ext uri="{FF2B5EF4-FFF2-40B4-BE49-F238E27FC236}">
                <a16:creationId xmlns:a16="http://schemas.microsoft.com/office/drawing/2014/main" id="{8C6ACDAC-C98D-4217-8F6C-EF19DA1E4A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3BEB5C01-CEB3-4277-975D-8FBE5C3A0EC9}"/>
              </a:ext>
            </a:extLst>
          </p:cNvPr>
          <p:cNvSpPr>
            <a:spLocks noGrp="1"/>
          </p:cNvSpPr>
          <p:nvPr>
            <p:ph type="dt" sz="half" idx="10"/>
          </p:nvPr>
        </p:nvSpPr>
        <p:spPr/>
        <p:txBody>
          <a:bodyPr/>
          <a:lstStyle/>
          <a:p>
            <a:fld id="{BD17A768-9023-4599-9332-FF6E183EF7D1}" type="datetimeFigureOut">
              <a:rPr lang="zh-HK" altLang="en-US" smtClean="0"/>
              <a:t>23/10/2018</a:t>
            </a:fld>
            <a:endParaRPr lang="zh-HK" altLang="en-US"/>
          </a:p>
        </p:txBody>
      </p:sp>
      <p:sp>
        <p:nvSpPr>
          <p:cNvPr id="6" name="頁尾版面配置區 5">
            <a:extLst>
              <a:ext uri="{FF2B5EF4-FFF2-40B4-BE49-F238E27FC236}">
                <a16:creationId xmlns:a16="http://schemas.microsoft.com/office/drawing/2014/main" id="{DDA8A9FA-C9EF-437B-A7BB-B347260A5062}"/>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C5C470EE-CF84-4FB2-8451-96AE4C56D18A}"/>
              </a:ext>
            </a:extLst>
          </p:cNvPr>
          <p:cNvSpPr>
            <a:spLocks noGrp="1"/>
          </p:cNvSpPr>
          <p:nvPr>
            <p:ph type="sldNum" sz="quarter" idx="12"/>
          </p:nvPr>
        </p:nvSpPr>
        <p:spPr/>
        <p:txBody>
          <a:bodyPr/>
          <a:lstStyle/>
          <a:p>
            <a:fld id="{B6B0F447-AB36-4574-9AC0-673B88D84EF9}" type="slidenum">
              <a:rPr lang="zh-HK" altLang="en-US" smtClean="0"/>
              <a:t>‹#›</a:t>
            </a:fld>
            <a:endParaRPr lang="zh-HK" altLang="en-US"/>
          </a:p>
        </p:txBody>
      </p:sp>
    </p:spTree>
    <p:extLst>
      <p:ext uri="{BB962C8B-B14F-4D97-AF65-F5344CB8AC3E}">
        <p14:creationId xmlns:p14="http://schemas.microsoft.com/office/powerpoint/2010/main" val="38802509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49337" y="0"/>
            <a:ext cx="3752851" cy="3429000"/>
          </a:xfrm>
          <a:solidFill>
            <a:schemeClr val="accent1">
              <a:lumMod val="40000"/>
              <a:lumOff val="60000"/>
            </a:schemeClr>
          </a:solidFill>
        </p:spPr>
        <p:txBody>
          <a:bodyPr/>
          <a:lstStyle/>
          <a:p>
            <a:endParaRPr lang="en-US"/>
          </a:p>
        </p:txBody>
      </p:sp>
      <p:sp>
        <p:nvSpPr>
          <p:cNvPr id="8" name="Picture Placeholder 6"/>
          <p:cNvSpPr>
            <a:spLocks noGrp="1"/>
          </p:cNvSpPr>
          <p:nvPr>
            <p:ph type="pic" sz="quarter" idx="11"/>
          </p:nvPr>
        </p:nvSpPr>
        <p:spPr>
          <a:xfrm>
            <a:off x="2083560" y="3616656"/>
            <a:ext cx="3752851" cy="3241344"/>
          </a:xfrm>
          <a:solidFill>
            <a:schemeClr val="accent1">
              <a:lumMod val="40000"/>
              <a:lumOff val="60000"/>
            </a:schemeClr>
          </a:solidFill>
        </p:spPr>
        <p:txBody>
          <a:bodyPr/>
          <a:lstStyle/>
          <a:p>
            <a:endParaRPr lang="en-US"/>
          </a:p>
        </p:txBody>
      </p:sp>
      <p:sp>
        <p:nvSpPr>
          <p:cNvPr id="9" name="Picture Placeholder 6"/>
          <p:cNvSpPr>
            <a:spLocks noGrp="1"/>
          </p:cNvSpPr>
          <p:nvPr>
            <p:ph type="pic" sz="quarter" idx="12"/>
          </p:nvPr>
        </p:nvSpPr>
        <p:spPr>
          <a:xfrm>
            <a:off x="6096000" y="3616658"/>
            <a:ext cx="3484728" cy="1978927"/>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40752008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993190" y="0"/>
            <a:ext cx="3198812" cy="3429000"/>
          </a:xfrm>
          <a:solidFill>
            <a:schemeClr val="accent1">
              <a:lumMod val="40000"/>
              <a:lumOff val="60000"/>
            </a:schemeClr>
          </a:solidFill>
        </p:spPr>
        <p:txBody>
          <a:bodyPr/>
          <a:lstStyle/>
          <a:p>
            <a:endParaRPr lang="en-US"/>
          </a:p>
        </p:txBody>
      </p:sp>
      <p:sp>
        <p:nvSpPr>
          <p:cNvPr id="8" name="Picture Placeholder 6"/>
          <p:cNvSpPr>
            <a:spLocks noGrp="1"/>
          </p:cNvSpPr>
          <p:nvPr>
            <p:ph type="pic" sz="quarter" idx="11"/>
          </p:nvPr>
        </p:nvSpPr>
        <p:spPr>
          <a:xfrm>
            <a:off x="8993190" y="3657604"/>
            <a:ext cx="3198812" cy="2238233"/>
          </a:xfrm>
          <a:solidFill>
            <a:schemeClr val="accent1">
              <a:lumMod val="40000"/>
              <a:lumOff val="60000"/>
            </a:schemeClr>
          </a:solidFill>
        </p:spPr>
        <p:txBody>
          <a:bodyPr/>
          <a:lstStyle/>
          <a:p>
            <a:endParaRPr lang="en-US"/>
          </a:p>
        </p:txBody>
      </p:sp>
      <p:sp>
        <p:nvSpPr>
          <p:cNvPr id="9" name="Picture Placeholder 6"/>
          <p:cNvSpPr>
            <a:spLocks noGrp="1"/>
          </p:cNvSpPr>
          <p:nvPr>
            <p:ph type="pic" sz="quarter" idx="12"/>
          </p:nvPr>
        </p:nvSpPr>
        <p:spPr>
          <a:xfrm>
            <a:off x="5567602" y="1714500"/>
            <a:ext cx="3198812" cy="3429000"/>
          </a:xfrm>
          <a:solidFill>
            <a:schemeClr val="accent1">
              <a:lumMod val="40000"/>
              <a:lumOff val="60000"/>
            </a:schemeClr>
          </a:solidFill>
        </p:spPr>
        <p:txBody>
          <a:bodyPr/>
          <a:lstStyle/>
          <a:p>
            <a:endParaRPr lang="en-US"/>
          </a:p>
        </p:txBody>
      </p:sp>
      <p:sp>
        <p:nvSpPr>
          <p:cNvPr id="10" name="Picture Placeholder 6"/>
          <p:cNvSpPr>
            <a:spLocks noGrp="1"/>
          </p:cNvSpPr>
          <p:nvPr>
            <p:ph type="pic" sz="quarter" idx="13"/>
          </p:nvPr>
        </p:nvSpPr>
        <p:spPr>
          <a:xfrm>
            <a:off x="5567602" y="5344808"/>
            <a:ext cx="3198812" cy="1513195"/>
          </a:xfrm>
          <a:solidFill>
            <a:schemeClr val="accent1">
              <a:lumMod val="40000"/>
              <a:lumOff val="60000"/>
            </a:schemeClr>
          </a:solidFill>
        </p:spPr>
        <p:txBody>
          <a:bodyPr/>
          <a:lstStyle/>
          <a:p>
            <a:endParaRPr lang="en-US"/>
          </a:p>
        </p:txBody>
      </p:sp>
      <p:sp>
        <p:nvSpPr>
          <p:cNvPr id="11" name="Picture Placeholder 6"/>
          <p:cNvSpPr>
            <a:spLocks noGrp="1"/>
          </p:cNvSpPr>
          <p:nvPr>
            <p:ph type="pic" sz="quarter" idx="14"/>
          </p:nvPr>
        </p:nvSpPr>
        <p:spPr>
          <a:xfrm>
            <a:off x="2142014" y="2466833"/>
            <a:ext cx="3198812" cy="3429000"/>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295129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50900" y="-1"/>
            <a:ext cx="2919413" cy="4154905"/>
          </a:xfrm>
          <a:solidFill>
            <a:schemeClr val="accent1">
              <a:lumMod val="40000"/>
              <a:lumOff val="60000"/>
            </a:schemeClr>
          </a:solidFill>
        </p:spPr>
        <p:txBody>
          <a:bodyPr/>
          <a:lstStyle/>
          <a:p>
            <a:endParaRPr lang="en-US"/>
          </a:p>
        </p:txBody>
      </p:sp>
      <p:sp>
        <p:nvSpPr>
          <p:cNvPr id="8" name="Picture Placeholder 6"/>
          <p:cNvSpPr>
            <a:spLocks noGrp="1"/>
          </p:cNvSpPr>
          <p:nvPr>
            <p:ph type="pic" sz="quarter" idx="11"/>
          </p:nvPr>
        </p:nvSpPr>
        <p:spPr>
          <a:xfrm>
            <a:off x="850900" y="4363455"/>
            <a:ext cx="2919413" cy="2494547"/>
          </a:xfrm>
          <a:solidFill>
            <a:schemeClr val="accent1">
              <a:lumMod val="40000"/>
              <a:lumOff val="60000"/>
            </a:schemeClr>
          </a:solidFill>
        </p:spPr>
        <p:txBody>
          <a:bodyPr/>
          <a:lstStyle/>
          <a:p>
            <a:endParaRPr lang="en-US"/>
          </a:p>
        </p:txBody>
      </p:sp>
      <p:sp>
        <p:nvSpPr>
          <p:cNvPr id="9" name="Picture Placeholder 6"/>
          <p:cNvSpPr>
            <a:spLocks noGrp="1"/>
          </p:cNvSpPr>
          <p:nvPr>
            <p:ph type="pic" sz="quarter" idx="12"/>
          </p:nvPr>
        </p:nvSpPr>
        <p:spPr>
          <a:xfrm>
            <a:off x="4011196" y="-1"/>
            <a:ext cx="2919413" cy="3192380"/>
          </a:xfrm>
          <a:solidFill>
            <a:schemeClr val="accent1">
              <a:lumMod val="40000"/>
              <a:lumOff val="60000"/>
            </a:schemeClr>
          </a:solidFill>
        </p:spPr>
        <p:txBody>
          <a:bodyPr/>
          <a:lstStyle/>
          <a:p>
            <a:endParaRPr lang="en-US"/>
          </a:p>
        </p:txBody>
      </p:sp>
      <p:sp>
        <p:nvSpPr>
          <p:cNvPr id="10" name="Picture Placeholder 6"/>
          <p:cNvSpPr>
            <a:spLocks noGrp="1"/>
          </p:cNvSpPr>
          <p:nvPr>
            <p:ph type="pic" sz="quarter" idx="13"/>
          </p:nvPr>
        </p:nvSpPr>
        <p:spPr>
          <a:xfrm>
            <a:off x="4011196" y="3429000"/>
            <a:ext cx="4683627" cy="3429000"/>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15431386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4835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EF26854-1FC4-4C09-BC8C-E6822F5BA688}"/>
              </a:ext>
            </a:extLst>
          </p:cNvPr>
          <p:cNvSpPr>
            <a:spLocks noGrp="1"/>
          </p:cNvSpPr>
          <p:nvPr>
            <p:ph type="pic" sz="quarter" idx="12"/>
          </p:nvPr>
        </p:nvSpPr>
        <p:spPr>
          <a:xfrm>
            <a:off x="0" y="0"/>
            <a:ext cx="12192000" cy="3744686"/>
          </a:xfrm>
          <a:prstGeom prst="rect">
            <a:avLst/>
          </a:prstGeom>
        </p:spPr>
        <p:txBody>
          <a:bodyPr/>
          <a:lstStyle>
            <a:lvl1pPr>
              <a:defRPr sz="1000"/>
            </a:lvl1pPr>
          </a:lstStyle>
          <a:p>
            <a:endParaRPr lang="en-US"/>
          </a:p>
        </p:txBody>
      </p:sp>
      <p:sp>
        <p:nvSpPr>
          <p:cNvPr id="6" name="Title 5">
            <a:extLst>
              <a:ext uri="{FF2B5EF4-FFF2-40B4-BE49-F238E27FC236}">
                <a16:creationId xmlns:a16="http://schemas.microsoft.com/office/drawing/2014/main" id="{49D0FB9A-EB70-4157-8344-2AA72E87989C}"/>
              </a:ext>
            </a:extLst>
          </p:cNvPr>
          <p:cNvSpPr>
            <a:spLocks noGrp="1"/>
          </p:cNvSpPr>
          <p:nvPr>
            <p:ph type="title"/>
          </p:nvPr>
        </p:nvSpPr>
        <p:spPr>
          <a:xfrm>
            <a:off x="1973943" y="3353933"/>
            <a:ext cx="8244114" cy="650874"/>
          </a:xfrm>
          <a:prstGeom prst="rect">
            <a:avLst/>
          </a:prstGeom>
        </p:spPr>
        <p:txBody>
          <a:bodyPr/>
          <a:lstStyle>
            <a:lvl1pPr algn="ctr">
              <a:defRPr sz="3800">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21968320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A91DDDA-6C4A-452D-A667-18A01FA36D62}"/>
              </a:ext>
            </a:extLst>
          </p:cNvPr>
          <p:cNvSpPr>
            <a:spLocks noGrp="1"/>
          </p:cNvSpPr>
          <p:nvPr userDrawn="1">
            <p:ph type="title"/>
          </p:nvPr>
        </p:nvSpPr>
        <p:spPr>
          <a:xfrm>
            <a:off x="757011" y="3193287"/>
            <a:ext cx="3357789" cy="1517258"/>
          </a:xfrm>
          <a:prstGeom prst="rect">
            <a:avLst/>
          </a:prstGeom>
        </p:spPr>
        <p:txBody>
          <a:bodyPr>
            <a:normAutofit/>
          </a:bodyPr>
          <a:lstStyle>
            <a:lvl1pPr>
              <a:lnSpc>
                <a:spcPct val="90000"/>
              </a:lnSpc>
              <a:defRPr sz="3800">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5820267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620198E-FB00-45FC-87F8-5ACE61D98BF0}"/>
              </a:ext>
            </a:extLst>
          </p:cNvPr>
          <p:cNvSpPr>
            <a:spLocks noGrp="1"/>
          </p:cNvSpPr>
          <p:nvPr>
            <p:ph type="pic" sz="quarter" idx="10"/>
          </p:nvPr>
        </p:nvSpPr>
        <p:spPr>
          <a:xfrm>
            <a:off x="1885950" y="0"/>
            <a:ext cx="4038600" cy="6858000"/>
          </a:xfrm>
          <a:custGeom>
            <a:avLst/>
            <a:gdLst>
              <a:gd name="connsiteX0" fmla="*/ 0 w 4038600"/>
              <a:gd name="connsiteY0" fmla="*/ 4514850 h 6858000"/>
              <a:gd name="connsiteX1" fmla="*/ 4038600 w 4038600"/>
              <a:gd name="connsiteY1" fmla="*/ 4514850 h 6858000"/>
              <a:gd name="connsiteX2" fmla="*/ 4038600 w 4038600"/>
              <a:gd name="connsiteY2" fmla="*/ 6858000 h 6858000"/>
              <a:gd name="connsiteX3" fmla="*/ 0 w 4038600"/>
              <a:gd name="connsiteY3" fmla="*/ 6858000 h 6858000"/>
              <a:gd name="connsiteX4" fmla="*/ 0 w 4038600"/>
              <a:gd name="connsiteY4" fmla="*/ 0 h 6858000"/>
              <a:gd name="connsiteX5" fmla="*/ 4038600 w 4038600"/>
              <a:gd name="connsiteY5" fmla="*/ 0 h 6858000"/>
              <a:gd name="connsiteX6" fmla="*/ 4038600 w 4038600"/>
              <a:gd name="connsiteY6" fmla="*/ 2781300 h 6858000"/>
              <a:gd name="connsiteX7" fmla="*/ 0 w 4038600"/>
              <a:gd name="connsiteY7" fmla="*/ 27813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600" h="6858000">
                <a:moveTo>
                  <a:pt x="0" y="4514850"/>
                </a:moveTo>
                <a:lnTo>
                  <a:pt x="4038600" y="4514850"/>
                </a:lnTo>
                <a:lnTo>
                  <a:pt x="4038600" y="6858000"/>
                </a:lnTo>
                <a:lnTo>
                  <a:pt x="0" y="6858000"/>
                </a:lnTo>
                <a:close/>
                <a:moveTo>
                  <a:pt x="0" y="0"/>
                </a:moveTo>
                <a:lnTo>
                  <a:pt x="4038600" y="0"/>
                </a:lnTo>
                <a:lnTo>
                  <a:pt x="4038600" y="2781300"/>
                </a:lnTo>
                <a:lnTo>
                  <a:pt x="0" y="2781300"/>
                </a:lnTo>
                <a:close/>
              </a:path>
            </a:pathLst>
          </a:custGeom>
        </p:spPr>
        <p:txBody>
          <a:bodyPr wrap="square">
            <a:noAutofit/>
          </a:bodyPr>
          <a:lstStyle>
            <a:lvl1pPr>
              <a:defRPr sz="1000"/>
            </a:lvl1pPr>
          </a:lstStyle>
          <a:p>
            <a:endParaRPr lang="en-US"/>
          </a:p>
        </p:txBody>
      </p:sp>
      <p:sp>
        <p:nvSpPr>
          <p:cNvPr id="6" name="Title 1">
            <a:extLst>
              <a:ext uri="{FF2B5EF4-FFF2-40B4-BE49-F238E27FC236}">
                <a16:creationId xmlns:a16="http://schemas.microsoft.com/office/drawing/2014/main" id="{5BC20992-4974-4911-B400-068865B61BCB}"/>
              </a:ext>
            </a:extLst>
          </p:cNvPr>
          <p:cNvSpPr>
            <a:spLocks noGrp="1"/>
          </p:cNvSpPr>
          <p:nvPr>
            <p:ph type="title"/>
          </p:nvPr>
        </p:nvSpPr>
        <p:spPr>
          <a:xfrm>
            <a:off x="2046515" y="3038021"/>
            <a:ext cx="3878036" cy="819150"/>
          </a:xfrm>
          <a:prstGeom prst="rect">
            <a:avLst/>
          </a:prstGeom>
        </p:spPr>
        <p:txBody>
          <a:bodyPr>
            <a:normAutofit/>
          </a:bodyPr>
          <a:lstStyle>
            <a:lvl1pPr>
              <a:defRPr sz="3800">
                <a:solidFill>
                  <a:schemeClr val="bg1"/>
                </a:solidFill>
              </a:defRPr>
            </a:lvl1pPr>
          </a:lstStyle>
          <a:p>
            <a:endParaRPr lang="en-US" dirty="0"/>
          </a:p>
        </p:txBody>
      </p:sp>
    </p:spTree>
    <p:extLst>
      <p:ext uri="{BB962C8B-B14F-4D97-AF65-F5344CB8AC3E}">
        <p14:creationId xmlns:p14="http://schemas.microsoft.com/office/powerpoint/2010/main" val="38388191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089B3A3E-41FB-4AEF-9D2D-4B59C1C87527}"/>
              </a:ext>
            </a:extLst>
          </p:cNvPr>
          <p:cNvSpPr>
            <a:spLocks noGrp="1"/>
          </p:cNvSpPr>
          <p:nvPr>
            <p:ph type="pic" sz="quarter" idx="12"/>
          </p:nvPr>
        </p:nvSpPr>
        <p:spPr>
          <a:xfrm>
            <a:off x="0" y="0"/>
            <a:ext cx="3361038" cy="6858000"/>
          </a:xfrm>
          <a:prstGeom prst="rect">
            <a:avLst/>
          </a:prstGeom>
        </p:spPr>
        <p:txBody>
          <a:bodyPr/>
          <a:lstStyle>
            <a:lvl1pPr>
              <a:defRPr sz="1000"/>
            </a:lvl1pPr>
          </a:lstStyle>
          <a:p>
            <a:endParaRPr lang="en-US"/>
          </a:p>
        </p:txBody>
      </p:sp>
      <p:sp>
        <p:nvSpPr>
          <p:cNvPr id="2" name="Title 1">
            <a:extLst>
              <a:ext uri="{FF2B5EF4-FFF2-40B4-BE49-F238E27FC236}">
                <a16:creationId xmlns:a16="http://schemas.microsoft.com/office/drawing/2014/main" id="{FD5CC5C2-79D9-4798-83D3-76BB5A349B6E}"/>
              </a:ext>
            </a:extLst>
          </p:cNvPr>
          <p:cNvSpPr>
            <a:spLocks noGrp="1"/>
          </p:cNvSpPr>
          <p:nvPr>
            <p:ph type="title"/>
          </p:nvPr>
        </p:nvSpPr>
        <p:spPr>
          <a:xfrm>
            <a:off x="3939267" y="2162291"/>
            <a:ext cx="4366533" cy="819150"/>
          </a:xfrm>
          <a:prstGeom prst="rect">
            <a:avLst/>
          </a:prstGeom>
        </p:spPr>
        <p:txBody>
          <a:bodyPr>
            <a:normAutofit/>
          </a:bodyPr>
          <a:lstStyle>
            <a:lvl1pPr>
              <a:lnSpc>
                <a:spcPct val="100000"/>
              </a:lnSpc>
              <a:defRPr sz="3800">
                <a:solidFill>
                  <a:schemeClr val="bg1"/>
                </a:solidFill>
              </a:defRPr>
            </a:lvl1pPr>
          </a:lstStyle>
          <a:p>
            <a:endParaRPr lang="en-US" dirty="0"/>
          </a:p>
        </p:txBody>
      </p:sp>
    </p:spTree>
    <p:extLst>
      <p:ext uri="{BB962C8B-B14F-4D97-AF65-F5344CB8AC3E}">
        <p14:creationId xmlns:p14="http://schemas.microsoft.com/office/powerpoint/2010/main" val="280470799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F0E453-AFA1-443C-85E7-7FF3DC54DB9C}"/>
              </a:ext>
            </a:extLst>
          </p:cNvPr>
          <p:cNvSpPr>
            <a:spLocks noGrp="1"/>
          </p:cNvSpPr>
          <p:nvPr>
            <p:ph type="title"/>
          </p:nvPr>
        </p:nvSpPr>
        <p:spPr>
          <a:xfrm>
            <a:off x="1131084" y="1167120"/>
            <a:ext cx="3357789" cy="1517258"/>
          </a:xfrm>
          <a:prstGeom prst="rect">
            <a:avLst/>
          </a:prstGeom>
        </p:spPr>
        <p:txBody>
          <a:bodyPr>
            <a:normAutofit/>
          </a:bodyPr>
          <a:lstStyle>
            <a:lvl1pPr>
              <a:lnSpc>
                <a:spcPct val="90000"/>
              </a:lnSpc>
              <a:defRPr sz="3800">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20353741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622D7E-57B7-4208-B1CC-D8F98E5383AD}"/>
              </a:ext>
            </a:extLst>
          </p:cNvPr>
          <p:cNvSpPr>
            <a:spLocks noGrp="1"/>
          </p:cNvSpPr>
          <p:nvPr>
            <p:ph type="title"/>
          </p:nvPr>
        </p:nvSpPr>
        <p:spPr>
          <a:xfrm>
            <a:off x="1131084" y="1167120"/>
            <a:ext cx="4126716" cy="1517258"/>
          </a:xfrm>
          <a:prstGeom prst="rect">
            <a:avLst/>
          </a:prstGeom>
        </p:spPr>
        <p:txBody>
          <a:bodyPr>
            <a:normAutofit/>
          </a:bodyPr>
          <a:lstStyle>
            <a:lvl1pPr>
              <a:lnSpc>
                <a:spcPct val="90000"/>
              </a:lnSpc>
              <a:defRPr sz="3800">
                <a:solidFill>
                  <a:schemeClr val="tx1">
                    <a:lumMod val="85000"/>
                    <a:lumOff val="15000"/>
                  </a:schemeClr>
                </a:solidFill>
              </a:defRPr>
            </a:lvl1pPr>
          </a:lstStyle>
          <a:p>
            <a:endParaRPr lang="en-US" dirty="0"/>
          </a:p>
        </p:txBody>
      </p:sp>
      <p:sp>
        <p:nvSpPr>
          <p:cNvPr id="5" name="Picture Placeholder 3">
            <a:extLst>
              <a:ext uri="{FF2B5EF4-FFF2-40B4-BE49-F238E27FC236}">
                <a16:creationId xmlns:a16="http://schemas.microsoft.com/office/drawing/2014/main" id="{BF10A7B9-1CA6-4B03-8FB4-B53B0DF047C1}"/>
              </a:ext>
            </a:extLst>
          </p:cNvPr>
          <p:cNvSpPr>
            <a:spLocks noGrp="1"/>
          </p:cNvSpPr>
          <p:nvPr>
            <p:ph type="pic" sz="quarter" idx="10"/>
          </p:nvPr>
        </p:nvSpPr>
        <p:spPr>
          <a:xfrm>
            <a:off x="7397939" y="1394194"/>
            <a:ext cx="2346136" cy="4152551"/>
          </a:xfrm>
          <a:prstGeom prst="rect">
            <a:avLst/>
          </a:prstGeom>
        </p:spPr>
      </p:sp>
    </p:spTree>
    <p:extLst>
      <p:ext uri="{BB962C8B-B14F-4D97-AF65-F5344CB8AC3E}">
        <p14:creationId xmlns:p14="http://schemas.microsoft.com/office/powerpoint/2010/main" val="167791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0116B0-D3CA-461B-BE32-1A6034F58042}"/>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圖片版面配置區 2">
            <a:extLst>
              <a:ext uri="{FF2B5EF4-FFF2-40B4-BE49-F238E27FC236}">
                <a16:creationId xmlns:a16="http://schemas.microsoft.com/office/drawing/2014/main" id="{4CE5BA53-3B93-4936-BE12-19EE97C718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a:extLst>
              <a:ext uri="{FF2B5EF4-FFF2-40B4-BE49-F238E27FC236}">
                <a16:creationId xmlns:a16="http://schemas.microsoft.com/office/drawing/2014/main" id="{E708ACD5-4CDF-4339-8D9C-A33AA4EC9A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E7DC9F4E-713D-4DFA-A7D0-178696EA873F}"/>
              </a:ext>
            </a:extLst>
          </p:cNvPr>
          <p:cNvSpPr>
            <a:spLocks noGrp="1"/>
          </p:cNvSpPr>
          <p:nvPr>
            <p:ph type="dt" sz="half" idx="10"/>
          </p:nvPr>
        </p:nvSpPr>
        <p:spPr/>
        <p:txBody>
          <a:bodyPr/>
          <a:lstStyle/>
          <a:p>
            <a:fld id="{BD17A768-9023-4599-9332-FF6E183EF7D1}" type="datetimeFigureOut">
              <a:rPr lang="zh-HK" altLang="en-US" smtClean="0"/>
              <a:t>23/10/2018</a:t>
            </a:fld>
            <a:endParaRPr lang="zh-HK" altLang="en-US"/>
          </a:p>
        </p:txBody>
      </p:sp>
      <p:sp>
        <p:nvSpPr>
          <p:cNvPr id="6" name="頁尾版面配置區 5">
            <a:extLst>
              <a:ext uri="{FF2B5EF4-FFF2-40B4-BE49-F238E27FC236}">
                <a16:creationId xmlns:a16="http://schemas.microsoft.com/office/drawing/2014/main" id="{C3CFCC09-17FE-4193-9227-35441BF76314}"/>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0EBD53E9-D2CA-47B7-8058-C1D73640DF6E}"/>
              </a:ext>
            </a:extLst>
          </p:cNvPr>
          <p:cNvSpPr>
            <a:spLocks noGrp="1"/>
          </p:cNvSpPr>
          <p:nvPr>
            <p:ph type="sldNum" sz="quarter" idx="12"/>
          </p:nvPr>
        </p:nvSpPr>
        <p:spPr/>
        <p:txBody>
          <a:bodyPr/>
          <a:lstStyle/>
          <a:p>
            <a:fld id="{B6B0F447-AB36-4574-9AC0-673B88D84EF9}" type="slidenum">
              <a:rPr lang="zh-HK" altLang="en-US" smtClean="0"/>
              <a:t>‹#›</a:t>
            </a:fld>
            <a:endParaRPr lang="zh-HK" altLang="en-US"/>
          </a:p>
        </p:txBody>
      </p:sp>
    </p:spTree>
    <p:extLst>
      <p:ext uri="{BB962C8B-B14F-4D97-AF65-F5344CB8AC3E}">
        <p14:creationId xmlns:p14="http://schemas.microsoft.com/office/powerpoint/2010/main" val="32977165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2F1E99-0395-4FCC-8EF8-92DAE7BB6604}"/>
              </a:ext>
            </a:extLst>
          </p:cNvPr>
          <p:cNvSpPr>
            <a:spLocks noGrp="1"/>
          </p:cNvSpPr>
          <p:nvPr>
            <p:ph type="title"/>
          </p:nvPr>
        </p:nvSpPr>
        <p:spPr>
          <a:xfrm>
            <a:off x="817186" y="4415287"/>
            <a:ext cx="3357789" cy="1517258"/>
          </a:xfrm>
          <a:prstGeom prst="rect">
            <a:avLst/>
          </a:prstGeom>
        </p:spPr>
        <p:txBody>
          <a:bodyPr>
            <a:normAutofit/>
          </a:bodyPr>
          <a:lstStyle>
            <a:lvl1pPr>
              <a:lnSpc>
                <a:spcPct val="90000"/>
              </a:lnSpc>
              <a:defRPr sz="3800">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7918470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amp; Photo">
    <p:spTree>
      <p:nvGrpSpPr>
        <p:cNvPr id="1" name=""/>
        <p:cNvGrpSpPr/>
        <p:nvPr/>
      </p:nvGrpSpPr>
      <p:grpSpPr>
        <a:xfrm>
          <a:off x="0" y="0"/>
          <a:ext cx="0" cy="0"/>
          <a:chOff x="0" y="0"/>
          <a:chExt cx="0" cy="0"/>
        </a:xfrm>
      </p:grpSpPr>
      <p:sp>
        <p:nvSpPr>
          <p:cNvPr id="21" name="Shape 21"/>
          <p:cNvSpPr>
            <a:spLocks noGrp="1"/>
          </p:cNvSpPr>
          <p:nvPr>
            <p:ph type="sldNum" sz="quarter" idx="2"/>
          </p:nvPr>
        </p:nvSpPr>
        <p:spPr>
          <a:xfrm>
            <a:off x="11799518" y="6586628"/>
            <a:ext cx="394570" cy="215444"/>
          </a:xfrm>
          <a:prstGeom prst="rect">
            <a:avLst/>
          </a:prstGeom>
        </p:spPr>
        <p:txBody>
          <a:bodyPr/>
          <a:lstStyle/>
          <a:p>
            <a:fld id="{86CB4B4D-7CA3-9044-876B-883B54F8677D}" type="slidenum">
              <a:t>‹#›</a:t>
            </a:fld>
            <a:endParaRPr dirty="0"/>
          </a:p>
        </p:txBody>
      </p:sp>
      <p:sp>
        <p:nvSpPr>
          <p:cNvPr id="5" name="Рисунок 2"/>
          <p:cNvSpPr>
            <a:spLocks noGrp="1"/>
          </p:cNvSpPr>
          <p:nvPr>
            <p:ph type="pic" sz="quarter" idx="10"/>
          </p:nvPr>
        </p:nvSpPr>
        <p:spPr>
          <a:xfrm>
            <a:off x="1515291" y="1306286"/>
            <a:ext cx="1541418" cy="1593669"/>
          </a:xfrm>
          <a:solidFill>
            <a:schemeClr val="bg2"/>
          </a:solidFill>
        </p:spPr>
        <p:txBody>
          <a:bodyPr/>
          <a:lstStyle/>
          <a:p>
            <a:endParaRPr lang="en-US"/>
          </a:p>
        </p:txBody>
      </p:sp>
      <p:sp>
        <p:nvSpPr>
          <p:cNvPr id="6" name="Рисунок 2"/>
          <p:cNvSpPr>
            <a:spLocks noGrp="1"/>
          </p:cNvSpPr>
          <p:nvPr>
            <p:ph type="pic" sz="quarter" idx="11"/>
          </p:nvPr>
        </p:nvSpPr>
        <p:spPr>
          <a:xfrm>
            <a:off x="3368039" y="1306286"/>
            <a:ext cx="1541418" cy="1593669"/>
          </a:xfrm>
          <a:solidFill>
            <a:schemeClr val="bg2"/>
          </a:solidFill>
        </p:spPr>
        <p:txBody>
          <a:bodyPr/>
          <a:lstStyle/>
          <a:p>
            <a:endParaRPr lang="en-US"/>
          </a:p>
        </p:txBody>
      </p:sp>
      <p:sp>
        <p:nvSpPr>
          <p:cNvPr id="7" name="Рисунок 2"/>
          <p:cNvSpPr>
            <a:spLocks noGrp="1"/>
          </p:cNvSpPr>
          <p:nvPr>
            <p:ph type="pic" sz="quarter" idx="12"/>
          </p:nvPr>
        </p:nvSpPr>
        <p:spPr>
          <a:xfrm>
            <a:off x="5220788" y="1306286"/>
            <a:ext cx="1541418" cy="1593669"/>
          </a:xfrm>
          <a:solidFill>
            <a:schemeClr val="bg2"/>
          </a:solidFill>
        </p:spPr>
        <p:txBody>
          <a:bodyPr/>
          <a:lstStyle/>
          <a:p>
            <a:endParaRPr lang="en-US"/>
          </a:p>
        </p:txBody>
      </p:sp>
      <p:sp>
        <p:nvSpPr>
          <p:cNvPr id="8" name="Рисунок 2"/>
          <p:cNvSpPr>
            <a:spLocks noGrp="1"/>
          </p:cNvSpPr>
          <p:nvPr>
            <p:ph type="pic" sz="quarter" idx="13"/>
          </p:nvPr>
        </p:nvSpPr>
        <p:spPr>
          <a:xfrm>
            <a:off x="7073536" y="1306286"/>
            <a:ext cx="1541418" cy="1593669"/>
          </a:xfrm>
          <a:solidFill>
            <a:schemeClr val="bg2"/>
          </a:solidFill>
        </p:spPr>
        <p:txBody>
          <a:bodyPr/>
          <a:lstStyle/>
          <a:p>
            <a:endParaRPr lang="en-US"/>
          </a:p>
        </p:txBody>
      </p:sp>
      <p:sp>
        <p:nvSpPr>
          <p:cNvPr id="9" name="Рисунок 2"/>
          <p:cNvSpPr>
            <a:spLocks noGrp="1"/>
          </p:cNvSpPr>
          <p:nvPr>
            <p:ph type="pic" sz="quarter" idx="14"/>
          </p:nvPr>
        </p:nvSpPr>
        <p:spPr>
          <a:xfrm>
            <a:off x="8926285" y="1306286"/>
            <a:ext cx="1541418" cy="1593669"/>
          </a:xfrm>
          <a:solidFill>
            <a:schemeClr val="bg2"/>
          </a:solidFill>
        </p:spPr>
        <p:txBody>
          <a:bodyPr/>
          <a:lstStyle/>
          <a:p>
            <a:endParaRPr lang="en-US"/>
          </a:p>
        </p:txBody>
      </p:sp>
      <p:sp>
        <p:nvSpPr>
          <p:cNvPr id="10" name="Рисунок 2"/>
          <p:cNvSpPr>
            <a:spLocks noGrp="1"/>
          </p:cNvSpPr>
          <p:nvPr>
            <p:ph type="pic" sz="quarter" idx="15"/>
          </p:nvPr>
        </p:nvSpPr>
        <p:spPr>
          <a:xfrm>
            <a:off x="1515291" y="3276600"/>
            <a:ext cx="1541418" cy="1593669"/>
          </a:xfrm>
          <a:solidFill>
            <a:schemeClr val="bg2"/>
          </a:solidFill>
        </p:spPr>
        <p:txBody>
          <a:bodyPr/>
          <a:lstStyle/>
          <a:p>
            <a:endParaRPr lang="en-US"/>
          </a:p>
        </p:txBody>
      </p:sp>
      <p:sp>
        <p:nvSpPr>
          <p:cNvPr id="11" name="Рисунок 2"/>
          <p:cNvSpPr>
            <a:spLocks noGrp="1"/>
          </p:cNvSpPr>
          <p:nvPr>
            <p:ph type="pic" sz="quarter" idx="16"/>
          </p:nvPr>
        </p:nvSpPr>
        <p:spPr>
          <a:xfrm>
            <a:off x="3368039" y="3276600"/>
            <a:ext cx="1541418" cy="1593669"/>
          </a:xfrm>
          <a:solidFill>
            <a:schemeClr val="bg2"/>
          </a:solidFill>
        </p:spPr>
        <p:txBody>
          <a:bodyPr/>
          <a:lstStyle/>
          <a:p>
            <a:endParaRPr lang="en-US"/>
          </a:p>
        </p:txBody>
      </p:sp>
      <p:sp>
        <p:nvSpPr>
          <p:cNvPr id="12" name="Рисунок 2"/>
          <p:cNvSpPr>
            <a:spLocks noGrp="1"/>
          </p:cNvSpPr>
          <p:nvPr>
            <p:ph type="pic" sz="quarter" idx="17"/>
          </p:nvPr>
        </p:nvSpPr>
        <p:spPr>
          <a:xfrm>
            <a:off x="5220788" y="3276600"/>
            <a:ext cx="1541418" cy="1593669"/>
          </a:xfrm>
          <a:solidFill>
            <a:schemeClr val="bg2"/>
          </a:solidFill>
        </p:spPr>
        <p:txBody>
          <a:bodyPr/>
          <a:lstStyle/>
          <a:p>
            <a:endParaRPr lang="en-US"/>
          </a:p>
        </p:txBody>
      </p:sp>
      <p:sp>
        <p:nvSpPr>
          <p:cNvPr id="13" name="Рисунок 2"/>
          <p:cNvSpPr>
            <a:spLocks noGrp="1"/>
          </p:cNvSpPr>
          <p:nvPr>
            <p:ph type="pic" sz="quarter" idx="18"/>
          </p:nvPr>
        </p:nvSpPr>
        <p:spPr>
          <a:xfrm>
            <a:off x="7073536" y="3276600"/>
            <a:ext cx="1541418" cy="1593669"/>
          </a:xfrm>
          <a:solidFill>
            <a:schemeClr val="bg2"/>
          </a:solidFill>
        </p:spPr>
        <p:txBody>
          <a:bodyPr/>
          <a:lstStyle/>
          <a:p>
            <a:endParaRPr lang="en-US"/>
          </a:p>
        </p:txBody>
      </p:sp>
      <p:sp>
        <p:nvSpPr>
          <p:cNvPr id="14" name="Рисунок 2"/>
          <p:cNvSpPr>
            <a:spLocks noGrp="1"/>
          </p:cNvSpPr>
          <p:nvPr>
            <p:ph type="pic" sz="quarter" idx="19"/>
          </p:nvPr>
        </p:nvSpPr>
        <p:spPr>
          <a:xfrm>
            <a:off x="8926285" y="3276600"/>
            <a:ext cx="1541418" cy="1593669"/>
          </a:xfrm>
          <a:solidFill>
            <a:schemeClr val="bg2"/>
          </a:solidFill>
        </p:spPr>
        <p:txBody>
          <a:bodyPr/>
          <a:lstStyle/>
          <a:p>
            <a:endParaRPr lang="en-US"/>
          </a:p>
        </p:txBody>
      </p:sp>
    </p:spTree>
    <p:extLst>
      <p:ext uri="{BB962C8B-B14F-4D97-AF65-F5344CB8AC3E}">
        <p14:creationId xmlns:p14="http://schemas.microsoft.com/office/powerpoint/2010/main" val="2761266840"/>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lank &amp; Photo BG">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 y="0"/>
            <a:ext cx="12192001" cy="6858000"/>
          </a:xfrm>
          <a:solidFill>
            <a:schemeClr val="bg2"/>
          </a:solidFill>
        </p:spPr>
        <p:txBody>
          <a:bodyPr/>
          <a:lstStyle/>
          <a:p>
            <a:endParaRPr lang="en-US"/>
          </a:p>
        </p:txBody>
      </p:sp>
    </p:spTree>
    <p:extLst>
      <p:ext uri="{BB962C8B-B14F-4D97-AF65-F5344CB8AC3E}">
        <p14:creationId xmlns:p14="http://schemas.microsoft.com/office/powerpoint/2010/main" val="489928190"/>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lank &amp; Photo">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515291" y="1306286"/>
            <a:ext cx="1541418" cy="1593669"/>
          </a:xfrm>
          <a:solidFill>
            <a:schemeClr val="bg2"/>
          </a:solidFill>
        </p:spPr>
        <p:txBody>
          <a:bodyPr/>
          <a:lstStyle/>
          <a:p>
            <a:endParaRPr lang="en-US"/>
          </a:p>
        </p:txBody>
      </p:sp>
      <p:sp>
        <p:nvSpPr>
          <p:cNvPr id="4" name="Рисунок 2"/>
          <p:cNvSpPr>
            <a:spLocks noGrp="1"/>
          </p:cNvSpPr>
          <p:nvPr>
            <p:ph type="pic" sz="quarter" idx="11"/>
          </p:nvPr>
        </p:nvSpPr>
        <p:spPr>
          <a:xfrm>
            <a:off x="3368039" y="1306286"/>
            <a:ext cx="1541418" cy="1593669"/>
          </a:xfrm>
          <a:solidFill>
            <a:schemeClr val="bg2"/>
          </a:solidFill>
        </p:spPr>
        <p:txBody>
          <a:bodyPr/>
          <a:lstStyle/>
          <a:p>
            <a:endParaRPr lang="en-US"/>
          </a:p>
        </p:txBody>
      </p:sp>
      <p:sp>
        <p:nvSpPr>
          <p:cNvPr id="5" name="Рисунок 2"/>
          <p:cNvSpPr>
            <a:spLocks noGrp="1"/>
          </p:cNvSpPr>
          <p:nvPr>
            <p:ph type="pic" sz="quarter" idx="12"/>
          </p:nvPr>
        </p:nvSpPr>
        <p:spPr>
          <a:xfrm>
            <a:off x="5220788" y="1306286"/>
            <a:ext cx="1541418" cy="1593669"/>
          </a:xfrm>
          <a:solidFill>
            <a:schemeClr val="bg2"/>
          </a:solidFill>
        </p:spPr>
        <p:txBody>
          <a:bodyPr/>
          <a:lstStyle/>
          <a:p>
            <a:endParaRPr lang="en-US"/>
          </a:p>
        </p:txBody>
      </p:sp>
      <p:sp>
        <p:nvSpPr>
          <p:cNvPr id="6" name="Рисунок 2"/>
          <p:cNvSpPr>
            <a:spLocks noGrp="1"/>
          </p:cNvSpPr>
          <p:nvPr>
            <p:ph type="pic" sz="quarter" idx="13"/>
          </p:nvPr>
        </p:nvSpPr>
        <p:spPr>
          <a:xfrm>
            <a:off x="7073536" y="1306286"/>
            <a:ext cx="1541418" cy="1593669"/>
          </a:xfrm>
          <a:solidFill>
            <a:schemeClr val="bg2"/>
          </a:solidFill>
        </p:spPr>
        <p:txBody>
          <a:bodyPr/>
          <a:lstStyle/>
          <a:p>
            <a:endParaRPr lang="en-US"/>
          </a:p>
        </p:txBody>
      </p:sp>
      <p:sp>
        <p:nvSpPr>
          <p:cNvPr id="7" name="Рисунок 2"/>
          <p:cNvSpPr>
            <a:spLocks noGrp="1"/>
          </p:cNvSpPr>
          <p:nvPr>
            <p:ph type="pic" sz="quarter" idx="14"/>
          </p:nvPr>
        </p:nvSpPr>
        <p:spPr>
          <a:xfrm>
            <a:off x="8926285" y="1306286"/>
            <a:ext cx="1541418" cy="1593669"/>
          </a:xfrm>
          <a:solidFill>
            <a:schemeClr val="bg2"/>
          </a:solidFill>
        </p:spPr>
        <p:txBody>
          <a:bodyPr/>
          <a:lstStyle/>
          <a:p>
            <a:endParaRPr lang="en-US"/>
          </a:p>
        </p:txBody>
      </p:sp>
      <p:sp>
        <p:nvSpPr>
          <p:cNvPr id="8" name="Рисунок 2"/>
          <p:cNvSpPr>
            <a:spLocks noGrp="1"/>
          </p:cNvSpPr>
          <p:nvPr>
            <p:ph type="pic" sz="quarter" idx="15"/>
          </p:nvPr>
        </p:nvSpPr>
        <p:spPr>
          <a:xfrm>
            <a:off x="1515291" y="3276600"/>
            <a:ext cx="1541418" cy="1593669"/>
          </a:xfrm>
          <a:solidFill>
            <a:schemeClr val="bg2"/>
          </a:solidFill>
        </p:spPr>
        <p:txBody>
          <a:bodyPr/>
          <a:lstStyle/>
          <a:p>
            <a:endParaRPr lang="en-US"/>
          </a:p>
        </p:txBody>
      </p:sp>
      <p:sp>
        <p:nvSpPr>
          <p:cNvPr id="9" name="Рисунок 2"/>
          <p:cNvSpPr>
            <a:spLocks noGrp="1"/>
          </p:cNvSpPr>
          <p:nvPr>
            <p:ph type="pic" sz="quarter" idx="16"/>
          </p:nvPr>
        </p:nvSpPr>
        <p:spPr>
          <a:xfrm>
            <a:off x="3368039" y="3276600"/>
            <a:ext cx="1541418" cy="1593669"/>
          </a:xfrm>
          <a:solidFill>
            <a:schemeClr val="bg2"/>
          </a:solidFill>
        </p:spPr>
        <p:txBody>
          <a:bodyPr/>
          <a:lstStyle/>
          <a:p>
            <a:endParaRPr lang="en-US"/>
          </a:p>
        </p:txBody>
      </p:sp>
      <p:sp>
        <p:nvSpPr>
          <p:cNvPr id="10" name="Рисунок 2"/>
          <p:cNvSpPr>
            <a:spLocks noGrp="1"/>
          </p:cNvSpPr>
          <p:nvPr>
            <p:ph type="pic" sz="quarter" idx="17"/>
          </p:nvPr>
        </p:nvSpPr>
        <p:spPr>
          <a:xfrm>
            <a:off x="5220788" y="3276600"/>
            <a:ext cx="1541418" cy="1593669"/>
          </a:xfrm>
          <a:solidFill>
            <a:schemeClr val="bg2"/>
          </a:solidFill>
        </p:spPr>
        <p:txBody>
          <a:bodyPr/>
          <a:lstStyle/>
          <a:p>
            <a:endParaRPr lang="en-US"/>
          </a:p>
        </p:txBody>
      </p:sp>
      <p:sp>
        <p:nvSpPr>
          <p:cNvPr id="11" name="Рисунок 2"/>
          <p:cNvSpPr>
            <a:spLocks noGrp="1"/>
          </p:cNvSpPr>
          <p:nvPr>
            <p:ph type="pic" sz="quarter" idx="18"/>
          </p:nvPr>
        </p:nvSpPr>
        <p:spPr>
          <a:xfrm>
            <a:off x="7073536" y="3276600"/>
            <a:ext cx="1541418" cy="1593669"/>
          </a:xfrm>
          <a:solidFill>
            <a:schemeClr val="bg2"/>
          </a:solidFill>
        </p:spPr>
        <p:txBody>
          <a:bodyPr/>
          <a:lstStyle/>
          <a:p>
            <a:endParaRPr lang="en-US"/>
          </a:p>
        </p:txBody>
      </p:sp>
      <p:sp>
        <p:nvSpPr>
          <p:cNvPr id="12" name="Рисунок 2"/>
          <p:cNvSpPr>
            <a:spLocks noGrp="1"/>
          </p:cNvSpPr>
          <p:nvPr>
            <p:ph type="pic" sz="quarter" idx="19"/>
          </p:nvPr>
        </p:nvSpPr>
        <p:spPr>
          <a:xfrm>
            <a:off x="8926285" y="3276600"/>
            <a:ext cx="1541418" cy="1593669"/>
          </a:xfrm>
          <a:solidFill>
            <a:schemeClr val="bg2"/>
          </a:solidFill>
        </p:spPr>
        <p:txBody>
          <a:bodyPr/>
          <a:lstStyle/>
          <a:p>
            <a:endParaRPr lang="en-US"/>
          </a:p>
        </p:txBody>
      </p:sp>
    </p:spTree>
    <p:extLst>
      <p:ext uri="{BB962C8B-B14F-4D97-AF65-F5344CB8AC3E}">
        <p14:creationId xmlns:p14="http://schemas.microsoft.com/office/powerpoint/2010/main" val="271561158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Blank &amp; Photo (3)">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0" y="0"/>
            <a:ext cx="1541418" cy="1593669"/>
          </a:xfrm>
          <a:solidFill>
            <a:schemeClr val="bg2"/>
          </a:solidFill>
        </p:spPr>
        <p:txBody>
          <a:bodyPr/>
          <a:lstStyle/>
          <a:p>
            <a:endParaRPr lang="en-US"/>
          </a:p>
        </p:txBody>
      </p:sp>
      <p:sp>
        <p:nvSpPr>
          <p:cNvPr id="4" name="Рисунок 2"/>
          <p:cNvSpPr>
            <a:spLocks noGrp="1"/>
          </p:cNvSpPr>
          <p:nvPr>
            <p:ph type="pic" sz="quarter" idx="11"/>
          </p:nvPr>
        </p:nvSpPr>
        <p:spPr>
          <a:xfrm>
            <a:off x="1775097" y="0"/>
            <a:ext cx="1541418" cy="1593669"/>
          </a:xfrm>
          <a:solidFill>
            <a:schemeClr val="bg2"/>
          </a:solidFill>
        </p:spPr>
        <p:txBody>
          <a:bodyPr/>
          <a:lstStyle/>
          <a:p>
            <a:endParaRPr lang="en-US"/>
          </a:p>
        </p:txBody>
      </p:sp>
      <p:sp>
        <p:nvSpPr>
          <p:cNvPr id="5" name="Рисунок 2"/>
          <p:cNvSpPr>
            <a:spLocks noGrp="1"/>
          </p:cNvSpPr>
          <p:nvPr>
            <p:ph type="pic" sz="quarter" idx="12"/>
          </p:nvPr>
        </p:nvSpPr>
        <p:spPr>
          <a:xfrm>
            <a:off x="3550194" y="0"/>
            <a:ext cx="1541418" cy="1593669"/>
          </a:xfrm>
          <a:solidFill>
            <a:schemeClr val="bg2"/>
          </a:solidFill>
        </p:spPr>
        <p:txBody>
          <a:bodyPr/>
          <a:lstStyle/>
          <a:p>
            <a:endParaRPr lang="en-US"/>
          </a:p>
        </p:txBody>
      </p:sp>
      <p:sp>
        <p:nvSpPr>
          <p:cNvPr id="6" name="Рисунок 2"/>
          <p:cNvSpPr>
            <a:spLocks noGrp="1"/>
          </p:cNvSpPr>
          <p:nvPr>
            <p:ph type="pic" sz="quarter" idx="13"/>
          </p:nvPr>
        </p:nvSpPr>
        <p:spPr>
          <a:xfrm>
            <a:off x="5325291" y="0"/>
            <a:ext cx="1541418" cy="1593669"/>
          </a:xfrm>
          <a:solidFill>
            <a:schemeClr val="bg2"/>
          </a:solidFill>
        </p:spPr>
        <p:txBody>
          <a:bodyPr/>
          <a:lstStyle/>
          <a:p>
            <a:endParaRPr lang="en-US"/>
          </a:p>
        </p:txBody>
      </p:sp>
      <p:sp>
        <p:nvSpPr>
          <p:cNvPr id="7" name="Рисунок 2"/>
          <p:cNvSpPr>
            <a:spLocks noGrp="1"/>
          </p:cNvSpPr>
          <p:nvPr>
            <p:ph type="pic" sz="quarter" idx="14"/>
          </p:nvPr>
        </p:nvSpPr>
        <p:spPr>
          <a:xfrm>
            <a:off x="7100388" y="0"/>
            <a:ext cx="1541418" cy="1593669"/>
          </a:xfrm>
          <a:solidFill>
            <a:schemeClr val="bg2"/>
          </a:solidFill>
        </p:spPr>
        <p:txBody>
          <a:bodyPr/>
          <a:lstStyle/>
          <a:p>
            <a:endParaRPr lang="en-US"/>
          </a:p>
        </p:txBody>
      </p:sp>
      <p:sp>
        <p:nvSpPr>
          <p:cNvPr id="13" name="Рисунок 2"/>
          <p:cNvSpPr>
            <a:spLocks noGrp="1"/>
          </p:cNvSpPr>
          <p:nvPr>
            <p:ph type="pic" sz="quarter" idx="20"/>
          </p:nvPr>
        </p:nvSpPr>
        <p:spPr>
          <a:xfrm>
            <a:off x="8875485" y="0"/>
            <a:ext cx="1541418" cy="1593669"/>
          </a:xfrm>
          <a:solidFill>
            <a:schemeClr val="bg2"/>
          </a:solidFill>
        </p:spPr>
        <p:txBody>
          <a:bodyPr/>
          <a:lstStyle/>
          <a:p>
            <a:endParaRPr lang="en-US"/>
          </a:p>
        </p:txBody>
      </p:sp>
      <p:sp>
        <p:nvSpPr>
          <p:cNvPr id="14" name="Рисунок 2"/>
          <p:cNvSpPr>
            <a:spLocks noGrp="1"/>
          </p:cNvSpPr>
          <p:nvPr>
            <p:ph type="pic" sz="quarter" idx="21"/>
          </p:nvPr>
        </p:nvSpPr>
        <p:spPr>
          <a:xfrm>
            <a:off x="10650583" y="0"/>
            <a:ext cx="1541418" cy="1593669"/>
          </a:xfrm>
          <a:solidFill>
            <a:schemeClr val="bg2"/>
          </a:solidFill>
        </p:spPr>
        <p:txBody>
          <a:bodyPr/>
          <a:lstStyle/>
          <a:p>
            <a:endParaRPr lang="en-US"/>
          </a:p>
        </p:txBody>
      </p:sp>
      <p:sp>
        <p:nvSpPr>
          <p:cNvPr id="15" name="Рисунок 2"/>
          <p:cNvSpPr>
            <a:spLocks noGrp="1"/>
          </p:cNvSpPr>
          <p:nvPr>
            <p:ph type="pic" sz="quarter" idx="22"/>
          </p:nvPr>
        </p:nvSpPr>
        <p:spPr>
          <a:xfrm>
            <a:off x="0" y="1801762"/>
            <a:ext cx="1541418" cy="1593669"/>
          </a:xfrm>
          <a:solidFill>
            <a:schemeClr val="bg2"/>
          </a:solidFill>
        </p:spPr>
        <p:txBody>
          <a:bodyPr/>
          <a:lstStyle/>
          <a:p>
            <a:endParaRPr lang="en-US"/>
          </a:p>
        </p:txBody>
      </p:sp>
      <p:sp>
        <p:nvSpPr>
          <p:cNvPr id="16" name="Рисунок 2"/>
          <p:cNvSpPr>
            <a:spLocks noGrp="1"/>
          </p:cNvSpPr>
          <p:nvPr>
            <p:ph type="pic" sz="quarter" idx="23"/>
          </p:nvPr>
        </p:nvSpPr>
        <p:spPr>
          <a:xfrm>
            <a:off x="1775097" y="1801762"/>
            <a:ext cx="1541418" cy="1593669"/>
          </a:xfrm>
          <a:solidFill>
            <a:schemeClr val="bg2"/>
          </a:solidFill>
        </p:spPr>
        <p:txBody>
          <a:bodyPr/>
          <a:lstStyle/>
          <a:p>
            <a:endParaRPr lang="en-US"/>
          </a:p>
        </p:txBody>
      </p:sp>
      <p:sp>
        <p:nvSpPr>
          <p:cNvPr id="17" name="Рисунок 2"/>
          <p:cNvSpPr>
            <a:spLocks noGrp="1"/>
          </p:cNvSpPr>
          <p:nvPr>
            <p:ph type="pic" sz="quarter" idx="24"/>
          </p:nvPr>
        </p:nvSpPr>
        <p:spPr>
          <a:xfrm>
            <a:off x="3550194" y="1801762"/>
            <a:ext cx="1541418" cy="1593669"/>
          </a:xfrm>
          <a:solidFill>
            <a:schemeClr val="bg2"/>
          </a:solidFill>
        </p:spPr>
        <p:txBody>
          <a:bodyPr/>
          <a:lstStyle/>
          <a:p>
            <a:endParaRPr lang="en-US"/>
          </a:p>
        </p:txBody>
      </p:sp>
      <p:sp>
        <p:nvSpPr>
          <p:cNvPr id="18" name="Рисунок 2"/>
          <p:cNvSpPr>
            <a:spLocks noGrp="1"/>
          </p:cNvSpPr>
          <p:nvPr>
            <p:ph type="pic" sz="quarter" idx="25"/>
          </p:nvPr>
        </p:nvSpPr>
        <p:spPr>
          <a:xfrm>
            <a:off x="5325291" y="1801762"/>
            <a:ext cx="1541418" cy="1593669"/>
          </a:xfrm>
          <a:solidFill>
            <a:schemeClr val="bg2"/>
          </a:solidFill>
        </p:spPr>
        <p:txBody>
          <a:bodyPr/>
          <a:lstStyle/>
          <a:p>
            <a:endParaRPr lang="en-US"/>
          </a:p>
        </p:txBody>
      </p:sp>
      <p:sp>
        <p:nvSpPr>
          <p:cNvPr id="19" name="Рисунок 2"/>
          <p:cNvSpPr>
            <a:spLocks noGrp="1"/>
          </p:cNvSpPr>
          <p:nvPr>
            <p:ph type="pic" sz="quarter" idx="26"/>
          </p:nvPr>
        </p:nvSpPr>
        <p:spPr>
          <a:xfrm>
            <a:off x="7100388" y="1801762"/>
            <a:ext cx="1541418" cy="1593669"/>
          </a:xfrm>
          <a:solidFill>
            <a:schemeClr val="bg2"/>
          </a:solidFill>
        </p:spPr>
        <p:txBody>
          <a:bodyPr/>
          <a:lstStyle/>
          <a:p>
            <a:endParaRPr lang="en-US"/>
          </a:p>
        </p:txBody>
      </p:sp>
      <p:sp>
        <p:nvSpPr>
          <p:cNvPr id="20" name="Рисунок 2"/>
          <p:cNvSpPr>
            <a:spLocks noGrp="1"/>
          </p:cNvSpPr>
          <p:nvPr>
            <p:ph type="pic" sz="quarter" idx="27"/>
          </p:nvPr>
        </p:nvSpPr>
        <p:spPr>
          <a:xfrm>
            <a:off x="8875485" y="1801762"/>
            <a:ext cx="1541418" cy="1593669"/>
          </a:xfrm>
          <a:solidFill>
            <a:schemeClr val="bg2"/>
          </a:solidFill>
        </p:spPr>
        <p:txBody>
          <a:bodyPr/>
          <a:lstStyle/>
          <a:p>
            <a:endParaRPr lang="en-US"/>
          </a:p>
        </p:txBody>
      </p:sp>
      <p:sp>
        <p:nvSpPr>
          <p:cNvPr id="21" name="Рисунок 2"/>
          <p:cNvSpPr>
            <a:spLocks noGrp="1"/>
          </p:cNvSpPr>
          <p:nvPr>
            <p:ph type="pic" sz="quarter" idx="28"/>
          </p:nvPr>
        </p:nvSpPr>
        <p:spPr>
          <a:xfrm>
            <a:off x="10650583" y="1801762"/>
            <a:ext cx="1541418" cy="1593669"/>
          </a:xfrm>
          <a:solidFill>
            <a:schemeClr val="bg2"/>
          </a:solidFill>
        </p:spPr>
        <p:txBody>
          <a:bodyPr/>
          <a:lstStyle/>
          <a:p>
            <a:endParaRPr lang="en-US"/>
          </a:p>
        </p:txBody>
      </p:sp>
      <p:sp>
        <p:nvSpPr>
          <p:cNvPr id="29" name="Рисунок 2"/>
          <p:cNvSpPr>
            <a:spLocks noGrp="1"/>
          </p:cNvSpPr>
          <p:nvPr>
            <p:ph type="pic" sz="quarter" idx="29"/>
          </p:nvPr>
        </p:nvSpPr>
        <p:spPr>
          <a:xfrm>
            <a:off x="0" y="3603523"/>
            <a:ext cx="1541418" cy="1593669"/>
          </a:xfrm>
          <a:solidFill>
            <a:schemeClr val="bg2"/>
          </a:solidFill>
        </p:spPr>
        <p:txBody>
          <a:bodyPr/>
          <a:lstStyle/>
          <a:p>
            <a:endParaRPr lang="en-US"/>
          </a:p>
        </p:txBody>
      </p:sp>
      <p:sp>
        <p:nvSpPr>
          <p:cNvPr id="30" name="Рисунок 2"/>
          <p:cNvSpPr>
            <a:spLocks noGrp="1"/>
          </p:cNvSpPr>
          <p:nvPr>
            <p:ph type="pic" sz="quarter" idx="30"/>
          </p:nvPr>
        </p:nvSpPr>
        <p:spPr>
          <a:xfrm>
            <a:off x="1775097" y="3603523"/>
            <a:ext cx="1541418" cy="1593669"/>
          </a:xfrm>
          <a:solidFill>
            <a:schemeClr val="bg2"/>
          </a:solidFill>
        </p:spPr>
        <p:txBody>
          <a:bodyPr/>
          <a:lstStyle/>
          <a:p>
            <a:endParaRPr lang="en-US"/>
          </a:p>
        </p:txBody>
      </p:sp>
      <p:sp>
        <p:nvSpPr>
          <p:cNvPr id="31" name="Рисунок 2"/>
          <p:cNvSpPr>
            <a:spLocks noGrp="1"/>
          </p:cNvSpPr>
          <p:nvPr>
            <p:ph type="pic" sz="quarter" idx="31"/>
          </p:nvPr>
        </p:nvSpPr>
        <p:spPr>
          <a:xfrm>
            <a:off x="3550194" y="3603523"/>
            <a:ext cx="1541418" cy="1593669"/>
          </a:xfrm>
          <a:solidFill>
            <a:schemeClr val="bg2"/>
          </a:solidFill>
        </p:spPr>
        <p:txBody>
          <a:bodyPr/>
          <a:lstStyle/>
          <a:p>
            <a:endParaRPr lang="en-US"/>
          </a:p>
        </p:txBody>
      </p:sp>
      <p:sp>
        <p:nvSpPr>
          <p:cNvPr id="32" name="Рисунок 2"/>
          <p:cNvSpPr>
            <a:spLocks noGrp="1"/>
          </p:cNvSpPr>
          <p:nvPr>
            <p:ph type="pic" sz="quarter" idx="32"/>
          </p:nvPr>
        </p:nvSpPr>
        <p:spPr>
          <a:xfrm>
            <a:off x="5325291" y="3603523"/>
            <a:ext cx="1541418" cy="1593669"/>
          </a:xfrm>
          <a:solidFill>
            <a:schemeClr val="bg2"/>
          </a:solidFill>
        </p:spPr>
        <p:txBody>
          <a:bodyPr/>
          <a:lstStyle/>
          <a:p>
            <a:endParaRPr lang="en-US"/>
          </a:p>
        </p:txBody>
      </p:sp>
      <p:sp>
        <p:nvSpPr>
          <p:cNvPr id="33" name="Рисунок 2"/>
          <p:cNvSpPr>
            <a:spLocks noGrp="1"/>
          </p:cNvSpPr>
          <p:nvPr>
            <p:ph type="pic" sz="quarter" idx="33"/>
          </p:nvPr>
        </p:nvSpPr>
        <p:spPr>
          <a:xfrm>
            <a:off x="7100388" y="3603523"/>
            <a:ext cx="1541418" cy="1593669"/>
          </a:xfrm>
          <a:solidFill>
            <a:schemeClr val="bg2"/>
          </a:solidFill>
        </p:spPr>
        <p:txBody>
          <a:bodyPr/>
          <a:lstStyle/>
          <a:p>
            <a:endParaRPr lang="en-US"/>
          </a:p>
        </p:txBody>
      </p:sp>
      <p:sp>
        <p:nvSpPr>
          <p:cNvPr id="34" name="Рисунок 2"/>
          <p:cNvSpPr>
            <a:spLocks noGrp="1"/>
          </p:cNvSpPr>
          <p:nvPr>
            <p:ph type="pic" sz="quarter" idx="34"/>
          </p:nvPr>
        </p:nvSpPr>
        <p:spPr>
          <a:xfrm>
            <a:off x="8875485" y="3603523"/>
            <a:ext cx="1541418" cy="1593669"/>
          </a:xfrm>
          <a:solidFill>
            <a:schemeClr val="bg2"/>
          </a:solidFill>
        </p:spPr>
        <p:txBody>
          <a:bodyPr/>
          <a:lstStyle/>
          <a:p>
            <a:endParaRPr lang="en-US"/>
          </a:p>
        </p:txBody>
      </p:sp>
      <p:sp>
        <p:nvSpPr>
          <p:cNvPr id="35" name="Рисунок 2"/>
          <p:cNvSpPr>
            <a:spLocks noGrp="1"/>
          </p:cNvSpPr>
          <p:nvPr>
            <p:ph type="pic" sz="quarter" idx="35"/>
          </p:nvPr>
        </p:nvSpPr>
        <p:spPr>
          <a:xfrm>
            <a:off x="10650583" y="3603523"/>
            <a:ext cx="1541418" cy="1593669"/>
          </a:xfrm>
          <a:solidFill>
            <a:schemeClr val="bg2"/>
          </a:solidFill>
        </p:spPr>
        <p:txBody>
          <a:bodyPr/>
          <a:lstStyle/>
          <a:p>
            <a:endParaRPr lang="en-US"/>
          </a:p>
        </p:txBody>
      </p:sp>
    </p:spTree>
    <p:extLst>
      <p:ext uri="{BB962C8B-B14F-4D97-AF65-F5344CB8AC3E}">
        <p14:creationId xmlns:p14="http://schemas.microsoft.com/office/powerpoint/2010/main" val="1349573288"/>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lank &amp; Photo (2)">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515291" y="731520"/>
            <a:ext cx="1541418" cy="1593669"/>
          </a:xfrm>
          <a:solidFill>
            <a:schemeClr val="bg2"/>
          </a:solidFill>
        </p:spPr>
        <p:txBody>
          <a:bodyPr/>
          <a:lstStyle/>
          <a:p>
            <a:endParaRPr lang="en-US"/>
          </a:p>
        </p:txBody>
      </p:sp>
      <p:sp>
        <p:nvSpPr>
          <p:cNvPr id="4" name="Рисунок 2"/>
          <p:cNvSpPr>
            <a:spLocks noGrp="1"/>
          </p:cNvSpPr>
          <p:nvPr>
            <p:ph type="pic" sz="quarter" idx="11"/>
          </p:nvPr>
        </p:nvSpPr>
        <p:spPr>
          <a:xfrm>
            <a:off x="3368039" y="731520"/>
            <a:ext cx="1541418" cy="1593669"/>
          </a:xfrm>
          <a:solidFill>
            <a:schemeClr val="bg2"/>
          </a:solidFill>
        </p:spPr>
        <p:txBody>
          <a:bodyPr/>
          <a:lstStyle/>
          <a:p>
            <a:endParaRPr lang="en-US"/>
          </a:p>
        </p:txBody>
      </p:sp>
      <p:sp>
        <p:nvSpPr>
          <p:cNvPr id="5" name="Рисунок 2"/>
          <p:cNvSpPr>
            <a:spLocks noGrp="1"/>
          </p:cNvSpPr>
          <p:nvPr>
            <p:ph type="pic" sz="quarter" idx="12"/>
          </p:nvPr>
        </p:nvSpPr>
        <p:spPr>
          <a:xfrm>
            <a:off x="5220788" y="731520"/>
            <a:ext cx="1541418" cy="1593669"/>
          </a:xfrm>
          <a:solidFill>
            <a:schemeClr val="bg2"/>
          </a:solidFill>
        </p:spPr>
        <p:txBody>
          <a:bodyPr/>
          <a:lstStyle/>
          <a:p>
            <a:endParaRPr lang="en-US"/>
          </a:p>
        </p:txBody>
      </p:sp>
      <p:sp>
        <p:nvSpPr>
          <p:cNvPr id="6" name="Рисунок 2"/>
          <p:cNvSpPr>
            <a:spLocks noGrp="1"/>
          </p:cNvSpPr>
          <p:nvPr>
            <p:ph type="pic" sz="quarter" idx="13"/>
          </p:nvPr>
        </p:nvSpPr>
        <p:spPr>
          <a:xfrm>
            <a:off x="7073536" y="731520"/>
            <a:ext cx="1541418" cy="1593669"/>
          </a:xfrm>
          <a:solidFill>
            <a:schemeClr val="bg2"/>
          </a:solidFill>
        </p:spPr>
        <p:txBody>
          <a:bodyPr/>
          <a:lstStyle/>
          <a:p>
            <a:endParaRPr lang="en-US"/>
          </a:p>
        </p:txBody>
      </p:sp>
      <p:sp>
        <p:nvSpPr>
          <p:cNvPr id="7" name="Рисунок 2"/>
          <p:cNvSpPr>
            <a:spLocks noGrp="1"/>
          </p:cNvSpPr>
          <p:nvPr>
            <p:ph type="pic" sz="quarter" idx="14"/>
          </p:nvPr>
        </p:nvSpPr>
        <p:spPr>
          <a:xfrm>
            <a:off x="8926285" y="731520"/>
            <a:ext cx="1541418" cy="1593669"/>
          </a:xfrm>
          <a:solidFill>
            <a:schemeClr val="bg2"/>
          </a:solidFill>
        </p:spPr>
        <p:txBody>
          <a:bodyPr/>
          <a:lstStyle/>
          <a:p>
            <a:endParaRPr lang="en-US"/>
          </a:p>
        </p:txBody>
      </p:sp>
      <p:sp>
        <p:nvSpPr>
          <p:cNvPr id="8" name="Рисунок 2"/>
          <p:cNvSpPr>
            <a:spLocks noGrp="1"/>
          </p:cNvSpPr>
          <p:nvPr>
            <p:ph type="pic" sz="quarter" idx="15"/>
          </p:nvPr>
        </p:nvSpPr>
        <p:spPr>
          <a:xfrm>
            <a:off x="1515291" y="2701834"/>
            <a:ext cx="1541418" cy="1593669"/>
          </a:xfrm>
          <a:solidFill>
            <a:schemeClr val="bg2"/>
          </a:solidFill>
        </p:spPr>
        <p:txBody>
          <a:bodyPr/>
          <a:lstStyle/>
          <a:p>
            <a:endParaRPr lang="en-US"/>
          </a:p>
        </p:txBody>
      </p:sp>
      <p:sp>
        <p:nvSpPr>
          <p:cNvPr id="9" name="Рисунок 2"/>
          <p:cNvSpPr>
            <a:spLocks noGrp="1"/>
          </p:cNvSpPr>
          <p:nvPr>
            <p:ph type="pic" sz="quarter" idx="16"/>
          </p:nvPr>
        </p:nvSpPr>
        <p:spPr>
          <a:xfrm>
            <a:off x="3368039" y="2701834"/>
            <a:ext cx="1541418" cy="1593669"/>
          </a:xfrm>
          <a:solidFill>
            <a:schemeClr val="bg2"/>
          </a:solidFill>
        </p:spPr>
        <p:txBody>
          <a:bodyPr/>
          <a:lstStyle/>
          <a:p>
            <a:endParaRPr lang="en-US"/>
          </a:p>
        </p:txBody>
      </p:sp>
      <p:sp>
        <p:nvSpPr>
          <p:cNvPr id="10" name="Рисунок 2"/>
          <p:cNvSpPr>
            <a:spLocks noGrp="1"/>
          </p:cNvSpPr>
          <p:nvPr>
            <p:ph type="pic" sz="quarter" idx="17"/>
          </p:nvPr>
        </p:nvSpPr>
        <p:spPr>
          <a:xfrm>
            <a:off x="5220788" y="2701834"/>
            <a:ext cx="1541418" cy="1593669"/>
          </a:xfrm>
          <a:solidFill>
            <a:schemeClr val="bg2"/>
          </a:solidFill>
        </p:spPr>
        <p:txBody>
          <a:bodyPr/>
          <a:lstStyle/>
          <a:p>
            <a:endParaRPr lang="en-US"/>
          </a:p>
        </p:txBody>
      </p:sp>
      <p:sp>
        <p:nvSpPr>
          <p:cNvPr id="11" name="Рисунок 2"/>
          <p:cNvSpPr>
            <a:spLocks noGrp="1"/>
          </p:cNvSpPr>
          <p:nvPr>
            <p:ph type="pic" sz="quarter" idx="18"/>
          </p:nvPr>
        </p:nvSpPr>
        <p:spPr>
          <a:xfrm>
            <a:off x="7073536" y="2701834"/>
            <a:ext cx="1541418" cy="1593669"/>
          </a:xfrm>
          <a:solidFill>
            <a:schemeClr val="bg2"/>
          </a:solidFill>
        </p:spPr>
        <p:txBody>
          <a:bodyPr/>
          <a:lstStyle/>
          <a:p>
            <a:endParaRPr lang="en-US"/>
          </a:p>
        </p:txBody>
      </p:sp>
      <p:sp>
        <p:nvSpPr>
          <p:cNvPr id="12" name="Рисунок 2"/>
          <p:cNvSpPr>
            <a:spLocks noGrp="1"/>
          </p:cNvSpPr>
          <p:nvPr>
            <p:ph type="pic" sz="quarter" idx="19"/>
          </p:nvPr>
        </p:nvSpPr>
        <p:spPr>
          <a:xfrm>
            <a:off x="8926285" y="2701834"/>
            <a:ext cx="1541418" cy="1593669"/>
          </a:xfrm>
          <a:solidFill>
            <a:schemeClr val="bg2"/>
          </a:solidFill>
        </p:spPr>
        <p:txBody>
          <a:bodyPr/>
          <a:lstStyle/>
          <a:p>
            <a:endParaRPr lang="en-US"/>
          </a:p>
        </p:txBody>
      </p:sp>
      <p:sp>
        <p:nvSpPr>
          <p:cNvPr id="13" name="Рисунок 2"/>
          <p:cNvSpPr>
            <a:spLocks noGrp="1"/>
          </p:cNvSpPr>
          <p:nvPr>
            <p:ph type="pic" sz="quarter" idx="20"/>
          </p:nvPr>
        </p:nvSpPr>
        <p:spPr>
          <a:xfrm>
            <a:off x="1515291" y="4672149"/>
            <a:ext cx="1541418" cy="1593669"/>
          </a:xfrm>
          <a:solidFill>
            <a:schemeClr val="bg2"/>
          </a:solidFill>
        </p:spPr>
        <p:txBody>
          <a:bodyPr/>
          <a:lstStyle/>
          <a:p>
            <a:endParaRPr lang="en-US"/>
          </a:p>
        </p:txBody>
      </p:sp>
      <p:sp>
        <p:nvSpPr>
          <p:cNvPr id="14" name="Рисунок 2"/>
          <p:cNvSpPr>
            <a:spLocks noGrp="1"/>
          </p:cNvSpPr>
          <p:nvPr>
            <p:ph type="pic" sz="quarter" idx="21"/>
          </p:nvPr>
        </p:nvSpPr>
        <p:spPr>
          <a:xfrm>
            <a:off x="3368039" y="4672149"/>
            <a:ext cx="1541418" cy="1593669"/>
          </a:xfrm>
          <a:solidFill>
            <a:schemeClr val="bg2"/>
          </a:solidFill>
        </p:spPr>
        <p:txBody>
          <a:bodyPr/>
          <a:lstStyle/>
          <a:p>
            <a:endParaRPr lang="en-US"/>
          </a:p>
        </p:txBody>
      </p:sp>
      <p:sp>
        <p:nvSpPr>
          <p:cNvPr id="15" name="Рисунок 2"/>
          <p:cNvSpPr>
            <a:spLocks noGrp="1"/>
          </p:cNvSpPr>
          <p:nvPr>
            <p:ph type="pic" sz="quarter" idx="22"/>
          </p:nvPr>
        </p:nvSpPr>
        <p:spPr>
          <a:xfrm>
            <a:off x="5220788" y="4672149"/>
            <a:ext cx="1541418" cy="1593669"/>
          </a:xfrm>
          <a:solidFill>
            <a:schemeClr val="bg2"/>
          </a:solidFill>
        </p:spPr>
        <p:txBody>
          <a:bodyPr/>
          <a:lstStyle/>
          <a:p>
            <a:endParaRPr lang="en-US"/>
          </a:p>
        </p:txBody>
      </p:sp>
      <p:sp>
        <p:nvSpPr>
          <p:cNvPr id="16" name="Рисунок 2"/>
          <p:cNvSpPr>
            <a:spLocks noGrp="1"/>
          </p:cNvSpPr>
          <p:nvPr>
            <p:ph type="pic" sz="quarter" idx="23"/>
          </p:nvPr>
        </p:nvSpPr>
        <p:spPr>
          <a:xfrm>
            <a:off x="7073536" y="4672149"/>
            <a:ext cx="1541418" cy="1593669"/>
          </a:xfrm>
          <a:solidFill>
            <a:schemeClr val="bg2"/>
          </a:solidFill>
        </p:spPr>
        <p:txBody>
          <a:bodyPr/>
          <a:lstStyle/>
          <a:p>
            <a:endParaRPr lang="en-US"/>
          </a:p>
        </p:txBody>
      </p:sp>
      <p:sp>
        <p:nvSpPr>
          <p:cNvPr id="17" name="Рисунок 2"/>
          <p:cNvSpPr>
            <a:spLocks noGrp="1"/>
          </p:cNvSpPr>
          <p:nvPr>
            <p:ph type="pic" sz="quarter" idx="24"/>
          </p:nvPr>
        </p:nvSpPr>
        <p:spPr>
          <a:xfrm>
            <a:off x="8926285" y="4672149"/>
            <a:ext cx="1541418" cy="1593669"/>
          </a:xfrm>
          <a:solidFill>
            <a:schemeClr val="bg2"/>
          </a:solidFill>
        </p:spPr>
        <p:txBody>
          <a:bodyPr/>
          <a:lstStyle/>
          <a:p>
            <a:endParaRPr lang="en-US"/>
          </a:p>
        </p:txBody>
      </p:sp>
    </p:spTree>
    <p:extLst>
      <p:ext uri="{BB962C8B-B14F-4D97-AF65-F5344CB8AC3E}">
        <p14:creationId xmlns:p14="http://schemas.microsoft.com/office/powerpoint/2010/main" val="626034238"/>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r>
              <a:t>Title Text</a:t>
            </a:r>
          </a:p>
        </p:txBody>
      </p:sp>
      <p:sp>
        <p:nvSpPr>
          <p:cNvPr id="20" name="Shape 2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 name="Shape 21"/>
          <p:cNvSpPr>
            <a:spLocks noGrp="1"/>
          </p:cNvSpPr>
          <p:nvPr>
            <p:ph type="sldNum" sz="quarter" idx="2"/>
          </p:nvPr>
        </p:nvSpPr>
        <p:spPr>
          <a:xfrm>
            <a:off x="11799518" y="6586628"/>
            <a:ext cx="392482" cy="21544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8628516"/>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mp; Photo">
    <p:spTree>
      <p:nvGrpSpPr>
        <p:cNvPr id="1" name=""/>
        <p:cNvGrpSpPr/>
        <p:nvPr/>
      </p:nvGrpSpPr>
      <p:grpSpPr>
        <a:xfrm>
          <a:off x="0" y="0"/>
          <a:ext cx="0" cy="0"/>
          <a:chOff x="0" y="0"/>
          <a:chExt cx="0" cy="0"/>
        </a:xfrm>
      </p:grpSpPr>
      <p:sp>
        <p:nvSpPr>
          <p:cNvPr id="21" name="Shape 21"/>
          <p:cNvSpPr>
            <a:spLocks noGrp="1"/>
          </p:cNvSpPr>
          <p:nvPr>
            <p:ph type="sldNum" sz="quarter" idx="2"/>
          </p:nvPr>
        </p:nvSpPr>
        <p:spPr>
          <a:xfrm>
            <a:off x="11799518" y="6586628"/>
            <a:ext cx="394570" cy="215444"/>
          </a:xfrm>
          <a:prstGeom prst="rect">
            <a:avLst/>
          </a:prstGeom>
        </p:spPr>
        <p:txBody>
          <a:bodyPr/>
          <a:lstStyle/>
          <a:p>
            <a:fld id="{86CB4B4D-7CA3-9044-876B-883B54F8677D}" type="slidenum">
              <a:t>‹#›</a:t>
            </a:fld>
            <a:endParaRPr dirty="0"/>
          </a:p>
        </p:txBody>
      </p:sp>
      <p:sp>
        <p:nvSpPr>
          <p:cNvPr id="5" name="Рисунок 2"/>
          <p:cNvSpPr>
            <a:spLocks noGrp="1"/>
          </p:cNvSpPr>
          <p:nvPr>
            <p:ph type="pic" sz="quarter" idx="10"/>
          </p:nvPr>
        </p:nvSpPr>
        <p:spPr>
          <a:xfrm>
            <a:off x="1515291" y="1306286"/>
            <a:ext cx="1541418" cy="1593669"/>
          </a:xfrm>
          <a:solidFill>
            <a:schemeClr val="bg2"/>
          </a:solidFill>
        </p:spPr>
        <p:txBody>
          <a:bodyPr/>
          <a:lstStyle/>
          <a:p>
            <a:endParaRPr lang="en-US"/>
          </a:p>
        </p:txBody>
      </p:sp>
      <p:sp>
        <p:nvSpPr>
          <p:cNvPr id="6" name="Рисунок 2"/>
          <p:cNvSpPr>
            <a:spLocks noGrp="1"/>
          </p:cNvSpPr>
          <p:nvPr>
            <p:ph type="pic" sz="quarter" idx="11"/>
          </p:nvPr>
        </p:nvSpPr>
        <p:spPr>
          <a:xfrm>
            <a:off x="3368039" y="1306286"/>
            <a:ext cx="1541418" cy="1593669"/>
          </a:xfrm>
          <a:solidFill>
            <a:schemeClr val="bg2"/>
          </a:solidFill>
        </p:spPr>
        <p:txBody>
          <a:bodyPr/>
          <a:lstStyle/>
          <a:p>
            <a:endParaRPr lang="en-US"/>
          </a:p>
        </p:txBody>
      </p:sp>
      <p:sp>
        <p:nvSpPr>
          <p:cNvPr id="7" name="Рисунок 2"/>
          <p:cNvSpPr>
            <a:spLocks noGrp="1"/>
          </p:cNvSpPr>
          <p:nvPr>
            <p:ph type="pic" sz="quarter" idx="12"/>
          </p:nvPr>
        </p:nvSpPr>
        <p:spPr>
          <a:xfrm>
            <a:off x="5220788" y="1306286"/>
            <a:ext cx="1541418" cy="1593669"/>
          </a:xfrm>
          <a:solidFill>
            <a:schemeClr val="bg2"/>
          </a:solidFill>
        </p:spPr>
        <p:txBody>
          <a:bodyPr/>
          <a:lstStyle/>
          <a:p>
            <a:endParaRPr lang="en-US"/>
          </a:p>
        </p:txBody>
      </p:sp>
      <p:sp>
        <p:nvSpPr>
          <p:cNvPr id="8" name="Рисунок 2"/>
          <p:cNvSpPr>
            <a:spLocks noGrp="1"/>
          </p:cNvSpPr>
          <p:nvPr>
            <p:ph type="pic" sz="quarter" idx="13"/>
          </p:nvPr>
        </p:nvSpPr>
        <p:spPr>
          <a:xfrm>
            <a:off x="7073536" y="1306286"/>
            <a:ext cx="1541418" cy="1593669"/>
          </a:xfrm>
          <a:solidFill>
            <a:schemeClr val="bg2"/>
          </a:solidFill>
        </p:spPr>
        <p:txBody>
          <a:bodyPr/>
          <a:lstStyle/>
          <a:p>
            <a:endParaRPr lang="en-US"/>
          </a:p>
        </p:txBody>
      </p:sp>
      <p:sp>
        <p:nvSpPr>
          <p:cNvPr id="9" name="Рисунок 2"/>
          <p:cNvSpPr>
            <a:spLocks noGrp="1"/>
          </p:cNvSpPr>
          <p:nvPr>
            <p:ph type="pic" sz="quarter" idx="14"/>
          </p:nvPr>
        </p:nvSpPr>
        <p:spPr>
          <a:xfrm>
            <a:off x="8926285" y="1306286"/>
            <a:ext cx="1541418" cy="1593669"/>
          </a:xfrm>
          <a:solidFill>
            <a:schemeClr val="bg2"/>
          </a:solidFill>
        </p:spPr>
        <p:txBody>
          <a:bodyPr/>
          <a:lstStyle/>
          <a:p>
            <a:endParaRPr lang="en-US"/>
          </a:p>
        </p:txBody>
      </p:sp>
      <p:sp>
        <p:nvSpPr>
          <p:cNvPr id="10" name="Рисунок 2"/>
          <p:cNvSpPr>
            <a:spLocks noGrp="1"/>
          </p:cNvSpPr>
          <p:nvPr>
            <p:ph type="pic" sz="quarter" idx="15"/>
          </p:nvPr>
        </p:nvSpPr>
        <p:spPr>
          <a:xfrm>
            <a:off x="1515291" y="3276600"/>
            <a:ext cx="1541418" cy="1593669"/>
          </a:xfrm>
          <a:solidFill>
            <a:schemeClr val="bg2"/>
          </a:solidFill>
        </p:spPr>
        <p:txBody>
          <a:bodyPr/>
          <a:lstStyle/>
          <a:p>
            <a:endParaRPr lang="en-US"/>
          </a:p>
        </p:txBody>
      </p:sp>
      <p:sp>
        <p:nvSpPr>
          <p:cNvPr id="11" name="Рисунок 2"/>
          <p:cNvSpPr>
            <a:spLocks noGrp="1"/>
          </p:cNvSpPr>
          <p:nvPr>
            <p:ph type="pic" sz="quarter" idx="16"/>
          </p:nvPr>
        </p:nvSpPr>
        <p:spPr>
          <a:xfrm>
            <a:off x="3368039" y="3276600"/>
            <a:ext cx="1541418" cy="1593669"/>
          </a:xfrm>
          <a:solidFill>
            <a:schemeClr val="bg2"/>
          </a:solidFill>
        </p:spPr>
        <p:txBody>
          <a:bodyPr/>
          <a:lstStyle/>
          <a:p>
            <a:endParaRPr lang="en-US"/>
          </a:p>
        </p:txBody>
      </p:sp>
      <p:sp>
        <p:nvSpPr>
          <p:cNvPr id="12" name="Рисунок 2"/>
          <p:cNvSpPr>
            <a:spLocks noGrp="1"/>
          </p:cNvSpPr>
          <p:nvPr>
            <p:ph type="pic" sz="quarter" idx="17"/>
          </p:nvPr>
        </p:nvSpPr>
        <p:spPr>
          <a:xfrm>
            <a:off x="5220788" y="3276600"/>
            <a:ext cx="1541418" cy="1593669"/>
          </a:xfrm>
          <a:solidFill>
            <a:schemeClr val="bg2"/>
          </a:solidFill>
        </p:spPr>
        <p:txBody>
          <a:bodyPr/>
          <a:lstStyle/>
          <a:p>
            <a:endParaRPr lang="en-US"/>
          </a:p>
        </p:txBody>
      </p:sp>
      <p:sp>
        <p:nvSpPr>
          <p:cNvPr id="13" name="Рисунок 2"/>
          <p:cNvSpPr>
            <a:spLocks noGrp="1"/>
          </p:cNvSpPr>
          <p:nvPr>
            <p:ph type="pic" sz="quarter" idx="18"/>
          </p:nvPr>
        </p:nvSpPr>
        <p:spPr>
          <a:xfrm>
            <a:off x="7073536" y="3276600"/>
            <a:ext cx="1541418" cy="1593669"/>
          </a:xfrm>
          <a:solidFill>
            <a:schemeClr val="bg2"/>
          </a:solidFill>
        </p:spPr>
        <p:txBody>
          <a:bodyPr/>
          <a:lstStyle/>
          <a:p>
            <a:endParaRPr lang="en-US"/>
          </a:p>
        </p:txBody>
      </p:sp>
      <p:sp>
        <p:nvSpPr>
          <p:cNvPr id="14" name="Рисунок 2"/>
          <p:cNvSpPr>
            <a:spLocks noGrp="1"/>
          </p:cNvSpPr>
          <p:nvPr>
            <p:ph type="pic" sz="quarter" idx="19"/>
          </p:nvPr>
        </p:nvSpPr>
        <p:spPr>
          <a:xfrm>
            <a:off x="8926285" y="3276600"/>
            <a:ext cx="1541418" cy="1593669"/>
          </a:xfrm>
          <a:solidFill>
            <a:schemeClr val="bg2"/>
          </a:solidFill>
        </p:spPr>
        <p:txBody>
          <a:bodyPr/>
          <a:lstStyle/>
          <a:p>
            <a:endParaRPr lang="en-US"/>
          </a:p>
        </p:txBody>
      </p:sp>
    </p:spTree>
    <p:extLst>
      <p:ext uri="{BB962C8B-B14F-4D97-AF65-F5344CB8AC3E}">
        <p14:creationId xmlns:p14="http://schemas.microsoft.com/office/powerpoint/2010/main" val="3181181300"/>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Photo circle">
    <p:spTree>
      <p:nvGrpSpPr>
        <p:cNvPr id="1" name=""/>
        <p:cNvGrpSpPr/>
        <p:nvPr/>
      </p:nvGrpSpPr>
      <p:grpSpPr>
        <a:xfrm>
          <a:off x="0" y="0"/>
          <a:ext cx="0" cy="0"/>
          <a:chOff x="0" y="0"/>
          <a:chExt cx="0" cy="0"/>
        </a:xfrm>
      </p:grpSpPr>
      <p:sp>
        <p:nvSpPr>
          <p:cNvPr id="21" name="Shape 21"/>
          <p:cNvSpPr>
            <a:spLocks noGrp="1"/>
          </p:cNvSpPr>
          <p:nvPr>
            <p:ph type="sldNum" sz="quarter" idx="2"/>
          </p:nvPr>
        </p:nvSpPr>
        <p:spPr>
          <a:xfrm>
            <a:off x="11799518" y="6586628"/>
            <a:ext cx="394570" cy="215444"/>
          </a:xfrm>
          <a:prstGeom prst="rect">
            <a:avLst/>
          </a:prstGeom>
        </p:spPr>
        <p:txBody>
          <a:bodyPr/>
          <a:lstStyle/>
          <a:p>
            <a:fld id="{86CB4B4D-7CA3-9044-876B-883B54F8677D}" type="slidenum">
              <a:t>‹#›</a:t>
            </a:fld>
            <a:endParaRPr dirty="0"/>
          </a:p>
        </p:txBody>
      </p:sp>
      <p:sp>
        <p:nvSpPr>
          <p:cNvPr id="5" name="Рисунок 2"/>
          <p:cNvSpPr>
            <a:spLocks noGrp="1"/>
          </p:cNvSpPr>
          <p:nvPr>
            <p:ph type="pic" sz="quarter" idx="10"/>
          </p:nvPr>
        </p:nvSpPr>
        <p:spPr>
          <a:xfrm>
            <a:off x="1515291" y="1306286"/>
            <a:ext cx="626364" cy="626364"/>
          </a:xfrm>
          <a:prstGeom prst="ellipse">
            <a:avLst/>
          </a:prstGeom>
          <a:solidFill>
            <a:schemeClr val="bg2"/>
          </a:solidFill>
        </p:spPr>
        <p:txBody>
          <a:bodyPr/>
          <a:lstStyle/>
          <a:p>
            <a:endParaRPr lang="en-US"/>
          </a:p>
        </p:txBody>
      </p:sp>
      <p:sp>
        <p:nvSpPr>
          <p:cNvPr id="6" name="Рисунок 2"/>
          <p:cNvSpPr>
            <a:spLocks noGrp="1"/>
          </p:cNvSpPr>
          <p:nvPr>
            <p:ph type="pic" sz="quarter" idx="11"/>
          </p:nvPr>
        </p:nvSpPr>
        <p:spPr>
          <a:xfrm>
            <a:off x="3368039" y="1306286"/>
            <a:ext cx="626364" cy="626364"/>
          </a:xfrm>
          <a:prstGeom prst="ellipse">
            <a:avLst/>
          </a:prstGeom>
          <a:solidFill>
            <a:schemeClr val="bg2"/>
          </a:solidFill>
        </p:spPr>
        <p:txBody>
          <a:bodyPr/>
          <a:lstStyle/>
          <a:p>
            <a:endParaRPr lang="en-US"/>
          </a:p>
        </p:txBody>
      </p:sp>
      <p:sp>
        <p:nvSpPr>
          <p:cNvPr id="7" name="Рисунок 2"/>
          <p:cNvSpPr>
            <a:spLocks noGrp="1"/>
          </p:cNvSpPr>
          <p:nvPr>
            <p:ph type="pic" sz="quarter" idx="12"/>
          </p:nvPr>
        </p:nvSpPr>
        <p:spPr>
          <a:xfrm>
            <a:off x="5220788" y="1306286"/>
            <a:ext cx="626364" cy="626364"/>
          </a:xfrm>
          <a:prstGeom prst="ellipse">
            <a:avLst/>
          </a:prstGeom>
          <a:solidFill>
            <a:schemeClr val="bg2"/>
          </a:solidFill>
        </p:spPr>
        <p:txBody>
          <a:bodyPr/>
          <a:lstStyle/>
          <a:p>
            <a:endParaRPr lang="en-US"/>
          </a:p>
        </p:txBody>
      </p:sp>
      <p:sp>
        <p:nvSpPr>
          <p:cNvPr id="8" name="Рисунок 2"/>
          <p:cNvSpPr>
            <a:spLocks noGrp="1"/>
          </p:cNvSpPr>
          <p:nvPr>
            <p:ph type="pic" sz="quarter" idx="13"/>
          </p:nvPr>
        </p:nvSpPr>
        <p:spPr>
          <a:xfrm>
            <a:off x="7073536" y="1306286"/>
            <a:ext cx="626364" cy="626364"/>
          </a:xfrm>
          <a:prstGeom prst="ellipse">
            <a:avLst/>
          </a:prstGeom>
          <a:solidFill>
            <a:schemeClr val="bg2"/>
          </a:solidFill>
        </p:spPr>
        <p:txBody>
          <a:bodyPr/>
          <a:lstStyle/>
          <a:p>
            <a:endParaRPr lang="en-US"/>
          </a:p>
        </p:txBody>
      </p:sp>
      <p:sp>
        <p:nvSpPr>
          <p:cNvPr id="9" name="Рисунок 2"/>
          <p:cNvSpPr>
            <a:spLocks noGrp="1"/>
          </p:cNvSpPr>
          <p:nvPr>
            <p:ph type="pic" sz="quarter" idx="14"/>
          </p:nvPr>
        </p:nvSpPr>
        <p:spPr>
          <a:xfrm>
            <a:off x="8926285" y="1306286"/>
            <a:ext cx="626364" cy="626364"/>
          </a:xfrm>
          <a:prstGeom prst="ellipse">
            <a:avLst/>
          </a:prstGeom>
          <a:solidFill>
            <a:schemeClr val="bg2"/>
          </a:solidFill>
        </p:spPr>
        <p:txBody>
          <a:bodyPr/>
          <a:lstStyle/>
          <a:p>
            <a:endParaRPr lang="en-US"/>
          </a:p>
        </p:txBody>
      </p:sp>
      <p:sp>
        <p:nvSpPr>
          <p:cNvPr id="10" name="Рисунок 2"/>
          <p:cNvSpPr>
            <a:spLocks noGrp="1"/>
          </p:cNvSpPr>
          <p:nvPr>
            <p:ph type="pic" sz="quarter" idx="15"/>
          </p:nvPr>
        </p:nvSpPr>
        <p:spPr>
          <a:xfrm>
            <a:off x="1515291" y="2217821"/>
            <a:ext cx="626364" cy="626364"/>
          </a:xfrm>
          <a:prstGeom prst="ellipse">
            <a:avLst/>
          </a:prstGeom>
          <a:solidFill>
            <a:schemeClr val="bg2"/>
          </a:solidFill>
        </p:spPr>
        <p:txBody>
          <a:bodyPr/>
          <a:lstStyle/>
          <a:p>
            <a:endParaRPr lang="en-US"/>
          </a:p>
        </p:txBody>
      </p:sp>
      <p:sp>
        <p:nvSpPr>
          <p:cNvPr id="11" name="Рисунок 2"/>
          <p:cNvSpPr>
            <a:spLocks noGrp="1"/>
          </p:cNvSpPr>
          <p:nvPr>
            <p:ph type="pic" sz="quarter" idx="16"/>
          </p:nvPr>
        </p:nvSpPr>
        <p:spPr>
          <a:xfrm>
            <a:off x="3368039" y="2217821"/>
            <a:ext cx="626364" cy="626364"/>
          </a:xfrm>
          <a:prstGeom prst="ellipse">
            <a:avLst/>
          </a:prstGeom>
          <a:solidFill>
            <a:schemeClr val="bg2"/>
          </a:solidFill>
        </p:spPr>
        <p:txBody>
          <a:bodyPr/>
          <a:lstStyle/>
          <a:p>
            <a:endParaRPr lang="en-US"/>
          </a:p>
        </p:txBody>
      </p:sp>
      <p:sp>
        <p:nvSpPr>
          <p:cNvPr id="12" name="Рисунок 2"/>
          <p:cNvSpPr>
            <a:spLocks noGrp="1"/>
          </p:cNvSpPr>
          <p:nvPr>
            <p:ph type="pic" sz="quarter" idx="17"/>
          </p:nvPr>
        </p:nvSpPr>
        <p:spPr>
          <a:xfrm>
            <a:off x="5220788" y="2217821"/>
            <a:ext cx="626364" cy="626364"/>
          </a:xfrm>
          <a:prstGeom prst="ellipse">
            <a:avLst/>
          </a:prstGeom>
          <a:solidFill>
            <a:schemeClr val="bg2"/>
          </a:solidFill>
        </p:spPr>
        <p:txBody>
          <a:bodyPr/>
          <a:lstStyle/>
          <a:p>
            <a:endParaRPr lang="en-US"/>
          </a:p>
        </p:txBody>
      </p:sp>
      <p:sp>
        <p:nvSpPr>
          <p:cNvPr id="13" name="Рисунок 2"/>
          <p:cNvSpPr>
            <a:spLocks noGrp="1"/>
          </p:cNvSpPr>
          <p:nvPr>
            <p:ph type="pic" sz="quarter" idx="18"/>
          </p:nvPr>
        </p:nvSpPr>
        <p:spPr>
          <a:xfrm>
            <a:off x="7073536" y="2217821"/>
            <a:ext cx="626364" cy="626364"/>
          </a:xfrm>
          <a:prstGeom prst="ellipse">
            <a:avLst/>
          </a:prstGeom>
          <a:solidFill>
            <a:schemeClr val="bg2"/>
          </a:solidFill>
        </p:spPr>
        <p:txBody>
          <a:bodyPr/>
          <a:lstStyle/>
          <a:p>
            <a:endParaRPr lang="en-US"/>
          </a:p>
        </p:txBody>
      </p:sp>
      <p:sp>
        <p:nvSpPr>
          <p:cNvPr id="14" name="Рисунок 2"/>
          <p:cNvSpPr>
            <a:spLocks noGrp="1"/>
          </p:cNvSpPr>
          <p:nvPr>
            <p:ph type="pic" sz="quarter" idx="19"/>
          </p:nvPr>
        </p:nvSpPr>
        <p:spPr>
          <a:xfrm>
            <a:off x="8926285" y="2217821"/>
            <a:ext cx="626364" cy="626364"/>
          </a:xfrm>
          <a:prstGeom prst="ellipse">
            <a:avLst/>
          </a:prstGeom>
          <a:solidFill>
            <a:schemeClr val="bg2"/>
          </a:solidFill>
        </p:spPr>
        <p:txBody>
          <a:bodyPr/>
          <a:lstStyle/>
          <a:p>
            <a:endParaRPr lang="en-US"/>
          </a:p>
        </p:txBody>
      </p:sp>
      <p:sp>
        <p:nvSpPr>
          <p:cNvPr id="15" name="Рисунок 2"/>
          <p:cNvSpPr>
            <a:spLocks noGrp="1"/>
          </p:cNvSpPr>
          <p:nvPr>
            <p:ph type="pic" sz="quarter" idx="20"/>
          </p:nvPr>
        </p:nvSpPr>
        <p:spPr>
          <a:xfrm>
            <a:off x="1515291" y="3129357"/>
            <a:ext cx="626364" cy="626364"/>
          </a:xfrm>
          <a:prstGeom prst="ellipse">
            <a:avLst/>
          </a:prstGeom>
          <a:solidFill>
            <a:schemeClr val="bg2"/>
          </a:solidFill>
        </p:spPr>
        <p:txBody>
          <a:bodyPr/>
          <a:lstStyle/>
          <a:p>
            <a:endParaRPr lang="en-US"/>
          </a:p>
        </p:txBody>
      </p:sp>
      <p:sp>
        <p:nvSpPr>
          <p:cNvPr id="16" name="Рисунок 2"/>
          <p:cNvSpPr>
            <a:spLocks noGrp="1"/>
          </p:cNvSpPr>
          <p:nvPr>
            <p:ph type="pic" sz="quarter" idx="21"/>
          </p:nvPr>
        </p:nvSpPr>
        <p:spPr>
          <a:xfrm>
            <a:off x="3368039" y="3129357"/>
            <a:ext cx="626364" cy="626364"/>
          </a:xfrm>
          <a:prstGeom prst="ellipse">
            <a:avLst/>
          </a:prstGeom>
          <a:solidFill>
            <a:schemeClr val="bg2"/>
          </a:solidFill>
        </p:spPr>
        <p:txBody>
          <a:bodyPr/>
          <a:lstStyle/>
          <a:p>
            <a:endParaRPr lang="en-US"/>
          </a:p>
        </p:txBody>
      </p:sp>
      <p:sp>
        <p:nvSpPr>
          <p:cNvPr id="17" name="Рисунок 2"/>
          <p:cNvSpPr>
            <a:spLocks noGrp="1"/>
          </p:cNvSpPr>
          <p:nvPr>
            <p:ph type="pic" sz="quarter" idx="22"/>
          </p:nvPr>
        </p:nvSpPr>
        <p:spPr>
          <a:xfrm>
            <a:off x="5220788" y="3129357"/>
            <a:ext cx="626364" cy="626364"/>
          </a:xfrm>
          <a:prstGeom prst="ellipse">
            <a:avLst/>
          </a:prstGeom>
          <a:solidFill>
            <a:schemeClr val="bg2"/>
          </a:solidFill>
        </p:spPr>
        <p:txBody>
          <a:bodyPr/>
          <a:lstStyle/>
          <a:p>
            <a:endParaRPr lang="en-US"/>
          </a:p>
        </p:txBody>
      </p:sp>
      <p:sp>
        <p:nvSpPr>
          <p:cNvPr id="18" name="Рисунок 2"/>
          <p:cNvSpPr>
            <a:spLocks noGrp="1"/>
          </p:cNvSpPr>
          <p:nvPr>
            <p:ph type="pic" sz="quarter" idx="23"/>
          </p:nvPr>
        </p:nvSpPr>
        <p:spPr>
          <a:xfrm>
            <a:off x="7073536" y="3129357"/>
            <a:ext cx="626364" cy="626364"/>
          </a:xfrm>
          <a:prstGeom prst="ellipse">
            <a:avLst/>
          </a:prstGeom>
          <a:solidFill>
            <a:schemeClr val="bg2"/>
          </a:solidFill>
        </p:spPr>
        <p:txBody>
          <a:bodyPr/>
          <a:lstStyle/>
          <a:p>
            <a:endParaRPr lang="en-US"/>
          </a:p>
        </p:txBody>
      </p:sp>
      <p:sp>
        <p:nvSpPr>
          <p:cNvPr id="19" name="Рисунок 2"/>
          <p:cNvSpPr>
            <a:spLocks noGrp="1"/>
          </p:cNvSpPr>
          <p:nvPr>
            <p:ph type="pic" sz="quarter" idx="24"/>
          </p:nvPr>
        </p:nvSpPr>
        <p:spPr>
          <a:xfrm>
            <a:off x="8926285" y="3129357"/>
            <a:ext cx="626364" cy="626364"/>
          </a:xfrm>
          <a:prstGeom prst="ellipse">
            <a:avLst/>
          </a:prstGeom>
          <a:solidFill>
            <a:schemeClr val="bg2"/>
          </a:solidFill>
        </p:spPr>
        <p:txBody>
          <a:bodyPr/>
          <a:lstStyle/>
          <a:p>
            <a:endParaRPr lang="en-US"/>
          </a:p>
        </p:txBody>
      </p:sp>
      <p:sp>
        <p:nvSpPr>
          <p:cNvPr id="20" name="Рисунок 2"/>
          <p:cNvSpPr>
            <a:spLocks noGrp="1"/>
          </p:cNvSpPr>
          <p:nvPr>
            <p:ph type="pic" sz="quarter" idx="25"/>
          </p:nvPr>
        </p:nvSpPr>
        <p:spPr>
          <a:xfrm>
            <a:off x="1515291" y="4040892"/>
            <a:ext cx="626364" cy="626364"/>
          </a:xfrm>
          <a:prstGeom prst="ellipse">
            <a:avLst/>
          </a:prstGeom>
          <a:solidFill>
            <a:schemeClr val="bg2"/>
          </a:solidFill>
        </p:spPr>
        <p:txBody>
          <a:bodyPr/>
          <a:lstStyle/>
          <a:p>
            <a:endParaRPr lang="en-US"/>
          </a:p>
        </p:txBody>
      </p:sp>
      <p:sp>
        <p:nvSpPr>
          <p:cNvPr id="22" name="Рисунок 2"/>
          <p:cNvSpPr>
            <a:spLocks noGrp="1"/>
          </p:cNvSpPr>
          <p:nvPr>
            <p:ph type="pic" sz="quarter" idx="26"/>
          </p:nvPr>
        </p:nvSpPr>
        <p:spPr>
          <a:xfrm>
            <a:off x="3368039" y="4040892"/>
            <a:ext cx="626364" cy="626364"/>
          </a:xfrm>
          <a:prstGeom prst="ellipse">
            <a:avLst/>
          </a:prstGeom>
          <a:solidFill>
            <a:schemeClr val="bg2"/>
          </a:solidFill>
        </p:spPr>
        <p:txBody>
          <a:bodyPr/>
          <a:lstStyle/>
          <a:p>
            <a:endParaRPr lang="en-US"/>
          </a:p>
        </p:txBody>
      </p:sp>
      <p:sp>
        <p:nvSpPr>
          <p:cNvPr id="23" name="Рисунок 2"/>
          <p:cNvSpPr>
            <a:spLocks noGrp="1"/>
          </p:cNvSpPr>
          <p:nvPr>
            <p:ph type="pic" sz="quarter" idx="27"/>
          </p:nvPr>
        </p:nvSpPr>
        <p:spPr>
          <a:xfrm>
            <a:off x="5220788" y="4040892"/>
            <a:ext cx="626364" cy="626364"/>
          </a:xfrm>
          <a:prstGeom prst="ellipse">
            <a:avLst/>
          </a:prstGeom>
          <a:solidFill>
            <a:schemeClr val="bg2"/>
          </a:solidFill>
        </p:spPr>
        <p:txBody>
          <a:bodyPr/>
          <a:lstStyle/>
          <a:p>
            <a:endParaRPr lang="en-US"/>
          </a:p>
        </p:txBody>
      </p:sp>
      <p:sp>
        <p:nvSpPr>
          <p:cNvPr id="24" name="Рисунок 2"/>
          <p:cNvSpPr>
            <a:spLocks noGrp="1"/>
          </p:cNvSpPr>
          <p:nvPr>
            <p:ph type="pic" sz="quarter" idx="28"/>
          </p:nvPr>
        </p:nvSpPr>
        <p:spPr>
          <a:xfrm>
            <a:off x="7073536" y="4040892"/>
            <a:ext cx="626364" cy="626364"/>
          </a:xfrm>
          <a:prstGeom prst="ellipse">
            <a:avLst/>
          </a:prstGeom>
          <a:solidFill>
            <a:schemeClr val="bg2"/>
          </a:solidFill>
        </p:spPr>
        <p:txBody>
          <a:bodyPr/>
          <a:lstStyle/>
          <a:p>
            <a:endParaRPr lang="en-US"/>
          </a:p>
        </p:txBody>
      </p:sp>
      <p:sp>
        <p:nvSpPr>
          <p:cNvPr id="25" name="Рисунок 2"/>
          <p:cNvSpPr>
            <a:spLocks noGrp="1"/>
          </p:cNvSpPr>
          <p:nvPr>
            <p:ph type="pic" sz="quarter" idx="29"/>
          </p:nvPr>
        </p:nvSpPr>
        <p:spPr>
          <a:xfrm>
            <a:off x="8926285" y="4040892"/>
            <a:ext cx="626364" cy="626364"/>
          </a:xfrm>
          <a:prstGeom prst="ellipse">
            <a:avLst/>
          </a:prstGeom>
          <a:solidFill>
            <a:schemeClr val="bg2"/>
          </a:solidFill>
        </p:spPr>
        <p:txBody>
          <a:bodyPr/>
          <a:lstStyle/>
          <a:p>
            <a:endParaRPr lang="en-US"/>
          </a:p>
        </p:txBody>
      </p:sp>
      <p:sp>
        <p:nvSpPr>
          <p:cNvPr id="30" name="Рисунок 2"/>
          <p:cNvSpPr>
            <a:spLocks noGrp="1"/>
          </p:cNvSpPr>
          <p:nvPr>
            <p:ph type="pic" sz="quarter" idx="30"/>
          </p:nvPr>
        </p:nvSpPr>
        <p:spPr>
          <a:xfrm>
            <a:off x="1515291" y="4952428"/>
            <a:ext cx="626364" cy="626364"/>
          </a:xfrm>
          <a:prstGeom prst="ellipse">
            <a:avLst/>
          </a:prstGeom>
          <a:solidFill>
            <a:schemeClr val="bg2"/>
          </a:solidFill>
        </p:spPr>
        <p:txBody>
          <a:bodyPr/>
          <a:lstStyle/>
          <a:p>
            <a:endParaRPr lang="en-US"/>
          </a:p>
        </p:txBody>
      </p:sp>
      <p:sp>
        <p:nvSpPr>
          <p:cNvPr id="31" name="Рисунок 2"/>
          <p:cNvSpPr>
            <a:spLocks noGrp="1"/>
          </p:cNvSpPr>
          <p:nvPr>
            <p:ph type="pic" sz="quarter" idx="31"/>
          </p:nvPr>
        </p:nvSpPr>
        <p:spPr>
          <a:xfrm>
            <a:off x="3368039" y="4952428"/>
            <a:ext cx="626364" cy="626364"/>
          </a:xfrm>
          <a:prstGeom prst="ellipse">
            <a:avLst/>
          </a:prstGeom>
          <a:solidFill>
            <a:schemeClr val="bg2"/>
          </a:solidFill>
        </p:spPr>
        <p:txBody>
          <a:bodyPr/>
          <a:lstStyle/>
          <a:p>
            <a:endParaRPr lang="en-US"/>
          </a:p>
        </p:txBody>
      </p:sp>
      <p:sp>
        <p:nvSpPr>
          <p:cNvPr id="32" name="Рисунок 2"/>
          <p:cNvSpPr>
            <a:spLocks noGrp="1"/>
          </p:cNvSpPr>
          <p:nvPr>
            <p:ph type="pic" sz="quarter" idx="32"/>
          </p:nvPr>
        </p:nvSpPr>
        <p:spPr>
          <a:xfrm>
            <a:off x="5220788" y="4952428"/>
            <a:ext cx="626364" cy="626364"/>
          </a:xfrm>
          <a:prstGeom prst="ellipse">
            <a:avLst/>
          </a:prstGeom>
          <a:solidFill>
            <a:schemeClr val="bg2"/>
          </a:solidFill>
        </p:spPr>
        <p:txBody>
          <a:bodyPr/>
          <a:lstStyle/>
          <a:p>
            <a:endParaRPr lang="en-US"/>
          </a:p>
        </p:txBody>
      </p:sp>
      <p:sp>
        <p:nvSpPr>
          <p:cNvPr id="33" name="Рисунок 2"/>
          <p:cNvSpPr>
            <a:spLocks noGrp="1"/>
          </p:cNvSpPr>
          <p:nvPr>
            <p:ph type="pic" sz="quarter" idx="33"/>
          </p:nvPr>
        </p:nvSpPr>
        <p:spPr>
          <a:xfrm>
            <a:off x="7073536" y="4952428"/>
            <a:ext cx="626364" cy="626364"/>
          </a:xfrm>
          <a:prstGeom prst="ellipse">
            <a:avLst/>
          </a:prstGeom>
          <a:solidFill>
            <a:schemeClr val="bg2"/>
          </a:solidFill>
        </p:spPr>
        <p:txBody>
          <a:bodyPr/>
          <a:lstStyle/>
          <a:p>
            <a:endParaRPr lang="en-US"/>
          </a:p>
        </p:txBody>
      </p:sp>
      <p:sp>
        <p:nvSpPr>
          <p:cNvPr id="34" name="Рисунок 2"/>
          <p:cNvSpPr>
            <a:spLocks noGrp="1"/>
          </p:cNvSpPr>
          <p:nvPr>
            <p:ph type="pic" sz="quarter" idx="34"/>
          </p:nvPr>
        </p:nvSpPr>
        <p:spPr>
          <a:xfrm>
            <a:off x="8926285" y="4952428"/>
            <a:ext cx="626364" cy="626364"/>
          </a:xfrm>
          <a:prstGeom prst="ellipse">
            <a:avLst/>
          </a:prstGeom>
          <a:solidFill>
            <a:schemeClr val="bg2"/>
          </a:solidFill>
        </p:spPr>
        <p:txBody>
          <a:bodyPr/>
          <a:lstStyle/>
          <a:p>
            <a:endParaRPr lang="en-US"/>
          </a:p>
        </p:txBody>
      </p:sp>
    </p:spTree>
    <p:extLst>
      <p:ext uri="{BB962C8B-B14F-4D97-AF65-F5344CB8AC3E}">
        <p14:creationId xmlns:p14="http://schemas.microsoft.com/office/powerpoint/2010/main" val="3248391855"/>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02C75-9A64-4648-BC14-74626DBEE7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2762F8-43E2-CC49-A42B-9F0E6344AE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C743A7-EF3F-9F4C-84FC-0BA2D89854C2}"/>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16C032A1-8EFC-CA48-A812-C4A05C8FF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3A74-FE4B-C342-8002-34A62209F19C}"/>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248214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theme" Target="../theme/theme4.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8"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10" Type="http://schemas.openxmlformats.org/officeDocument/2006/relationships/theme" Target="../theme/theme5.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7.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8.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9.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9B825AA4-7280-41E6-86AA-F6B582DD80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54D46B63-CB83-43DB-B3EF-EABFC22B05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B0F3F04B-7F0D-4706-A53E-5866E7B981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7A768-9023-4599-9332-FF6E183EF7D1}" type="datetimeFigureOut">
              <a:rPr lang="zh-HK" altLang="en-US" smtClean="0"/>
              <a:t>23/10/2018</a:t>
            </a:fld>
            <a:endParaRPr lang="zh-HK" altLang="en-US"/>
          </a:p>
        </p:txBody>
      </p:sp>
      <p:sp>
        <p:nvSpPr>
          <p:cNvPr id="5" name="頁尾版面配置區 4">
            <a:extLst>
              <a:ext uri="{FF2B5EF4-FFF2-40B4-BE49-F238E27FC236}">
                <a16:creationId xmlns:a16="http://schemas.microsoft.com/office/drawing/2014/main" id="{BDF55436-460B-4DE7-BAE6-AC247873C1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投影片編號版面配置區 5">
            <a:extLst>
              <a:ext uri="{FF2B5EF4-FFF2-40B4-BE49-F238E27FC236}">
                <a16:creationId xmlns:a16="http://schemas.microsoft.com/office/drawing/2014/main" id="{F4D2676A-4591-4F16-9BFF-454A22029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0F447-AB36-4574-9AC0-673B88D84EF9}" type="slidenum">
              <a:rPr lang="zh-HK" altLang="en-US" smtClean="0"/>
              <a:t>‹#›</a:t>
            </a:fld>
            <a:endParaRPr lang="zh-HK" alt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5482" y="-93518"/>
            <a:ext cx="12407038" cy="7024254"/>
          </a:xfrm>
          <a:prstGeom prst="rect">
            <a:avLst/>
          </a:prstGeom>
        </p:spPr>
      </p:pic>
    </p:spTree>
    <p:extLst>
      <p:ext uri="{BB962C8B-B14F-4D97-AF65-F5344CB8AC3E}">
        <p14:creationId xmlns:p14="http://schemas.microsoft.com/office/powerpoint/2010/main" val="15194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CE5E78-8F24-49E7-839E-974FC14E9E9F}" type="datetimeFigureOut">
              <a:rPr lang="en-US" smtClean="0"/>
              <a:t>10/23/2018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0F31F1-5DA3-48B4-8EBA-AF9C976FD42A}" type="slidenum">
              <a:rPr lang="en-US" smtClean="0"/>
              <a:t>‹#›</a:t>
            </a:fld>
            <a:endParaRPr lang="en-US"/>
          </a:p>
        </p:txBody>
      </p:sp>
      <p:sp>
        <p:nvSpPr>
          <p:cNvPr id="7" name="TextBox 6"/>
          <p:cNvSpPr txBox="1"/>
          <p:nvPr userDrawn="1"/>
        </p:nvSpPr>
        <p:spPr>
          <a:xfrm>
            <a:off x="241779" y="6307707"/>
            <a:ext cx="2505814" cy="261610"/>
          </a:xfrm>
          <a:prstGeom prst="rect">
            <a:avLst/>
          </a:prstGeom>
          <a:noFill/>
        </p:spPr>
        <p:txBody>
          <a:bodyPr wrap="none" rtlCol="0">
            <a:spAutoFit/>
          </a:bodyPr>
          <a:lstStyle/>
          <a:p>
            <a:pPr algn="ctr"/>
            <a:r>
              <a:rPr lang="en-ID" sz="1100" b="0" i="0" kern="1200" dirty="0">
                <a:solidFill>
                  <a:schemeClr val="bg1">
                    <a:lumMod val="95000"/>
                  </a:schemeClr>
                </a:solidFill>
                <a:effectLst/>
                <a:latin typeface="+mn-lt"/>
                <a:ea typeface="+mn-ea"/>
                <a:cs typeface="+mn-cs"/>
              </a:rPr>
              <a:t>© 2018 </a:t>
            </a:r>
            <a:r>
              <a:rPr lang="en-ID" sz="1100" b="1" i="0" kern="1200" dirty="0">
                <a:solidFill>
                  <a:schemeClr val="bg1"/>
                </a:solidFill>
                <a:effectLst/>
                <a:latin typeface="+mn-lt"/>
                <a:ea typeface="+mn-ea"/>
                <a:cs typeface="+mn-cs"/>
              </a:rPr>
              <a:t>-</a:t>
            </a:r>
            <a:r>
              <a:rPr lang="en-ID" sz="1100" b="1" i="0" kern="1200" dirty="0">
                <a:solidFill>
                  <a:schemeClr val="bg1">
                    <a:lumMod val="95000"/>
                  </a:schemeClr>
                </a:solidFill>
                <a:effectLst/>
                <a:latin typeface="+mn-lt"/>
                <a:ea typeface="+mn-ea"/>
                <a:cs typeface="+mn-cs"/>
              </a:rPr>
              <a:t>Template</a:t>
            </a:r>
            <a:r>
              <a:rPr lang="en-ID" sz="1100" b="1" i="0" kern="1200" baseline="0" dirty="0">
                <a:solidFill>
                  <a:schemeClr val="bg1">
                    <a:lumMod val="95000"/>
                  </a:schemeClr>
                </a:solidFill>
                <a:effectLst/>
                <a:latin typeface="+mn-lt"/>
                <a:ea typeface="+mn-ea"/>
                <a:cs typeface="+mn-cs"/>
              </a:rPr>
              <a:t> </a:t>
            </a:r>
            <a:r>
              <a:rPr lang="en-ID" sz="1100" b="0" i="0" kern="1200" dirty="0">
                <a:solidFill>
                  <a:schemeClr val="bg1">
                    <a:lumMod val="95000"/>
                  </a:schemeClr>
                </a:solidFill>
                <a:effectLst/>
                <a:latin typeface="+mn-lt"/>
                <a:ea typeface="+mn-ea"/>
                <a:cs typeface="+mn-cs"/>
              </a:rPr>
              <a:t>All rights reserved</a:t>
            </a:r>
            <a:endParaRPr lang="en-ID" sz="1100" dirty="0">
              <a:solidFill>
                <a:schemeClr val="bg1">
                  <a:lumMod val="95000"/>
                </a:schemeClr>
              </a:solidFill>
            </a:endParaRPr>
          </a:p>
        </p:txBody>
      </p:sp>
      <p:cxnSp>
        <p:nvCxnSpPr>
          <p:cNvPr id="9" name="Straight Connector 8"/>
          <p:cNvCxnSpPr/>
          <p:nvPr userDrawn="1"/>
        </p:nvCxnSpPr>
        <p:spPr>
          <a:xfrm>
            <a:off x="2747593" y="6443007"/>
            <a:ext cx="944440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1268219" y="-48358"/>
            <a:ext cx="618979" cy="61897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11363548" y="91854"/>
            <a:ext cx="428322" cy="338554"/>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66DBA9ED-0BD1-4583-826F-4EF9BAC8450E}" type="slidenum">
              <a:rPr lang="en-ID" sz="1600" b="0" smtClean="0">
                <a:solidFill>
                  <a:schemeClr val="accent1"/>
                </a:solidFill>
                <a:latin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ID" sz="2400" b="0" dirty="0">
              <a:solidFill>
                <a:schemeClr val="accent1"/>
              </a:solidFill>
              <a:latin typeface="+mn-lt"/>
            </a:endParaRPr>
          </a:p>
        </p:txBody>
      </p:sp>
    </p:spTree>
    <p:extLst>
      <p:ext uri="{BB962C8B-B14F-4D97-AF65-F5344CB8AC3E}">
        <p14:creationId xmlns:p14="http://schemas.microsoft.com/office/powerpoint/2010/main" val="28865104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7A97E-B1EF-4571-8DF1-FE753F34B3A0}" type="datetimeFigureOut">
              <a:rPr lang="id-ID" smtClean="0"/>
              <a:t>23/10/2018</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901D4-3AB5-41B8-ADD1-A1C00A2ED737}" type="slidenum">
              <a:rPr lang="id-ID" smtClean="0"/>
              <a:t>‹#›</a:t>
            </a:fld>
            <a:endParaRPr lang="id-ID"/>
          </a:p>
        </p:txBody>
      </p:sp>
    </p:spTree>
    <p:extLst>
      <p:ext uri="{BB962C8B-B14F-4D97-AF65-F5344CB8AC3E}">
        <p14:creationId xmlns:p14="http://schemas.microsoft.com/office/powerpoint/2010/main" val="387431969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F157-9060-4C6E-813B-142D5FD966DE}" type="datetimeFigureOut">
              <a:rPr lang="en-US" smtClean="0"/>
              <a:t>10/23/2018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E87BE-1FCA-4B3A-A1F0-DDD0C2ECD14B}" type="slidenum">
              <a:rPr lang="en-US" smtClean="0"/>
              <a:t>‹#›</a:t>
            </a:fld>
            <a:endParaRPr lang="en-US"/>
          </a:p>
        </p:txBody>
      </p:sp>
    </p:spTree>
    <p:extLst>
      <p:ext uri="{BB962C8B-B14F-4D97-AF65-F5344CB8AC3E}">
        <p14:creationId xmlns:p14="http://schemas.microsoft.com/office/powerpoint/2010/main" val="27540002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0" indent="0" algn="l"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13821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3"/>
          <p:cNvSpPr>
            <a:spLocks noGrp="1"/>
          </p:cNvSpPr>
          <p:nvPr>
            <p:ph type="title"/>
          </p:nvPr>
        </p:nvSpPr>
        <p:spPr>
          <a:xfrm>
            <a:off x="1060920" y="1139707"/>
            <a:ext cx="8241360" cy="1088418"/>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r>
              <a:t>Title Text</a:t>
            </a:r>
          </a:p>
        </p:txBody>
      </p:sp>
      <p:sp>
        <p:nvSpPr>
          <p:cNvPr id="4" name="Shape 4"/>
          <p:cNvSpPr>
            <a:spLocks noGrp="1"/>
          </p:cNvSpPr>
          <p:nvPr>
            <p:ph type="body" idx="1"/>
          </p:nvPr>
        </p:nvSpPr>
        <p:spPr>
          <a:xfrm>
            <a:off x="1083992" y="2315022"/>
            <a:ext cx="10238179" cy="3509647"/>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0585727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Lst>
  <p:transition spd="med"/>
  <p:txStyles>
    <p:titleStyle>
      <a:lvl1pPr marL="0" marR="0" indent="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1pPr>
      <a:lvl2pPr marL="0" marR="0" indent="11430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2pPr>
      <a:lvl3pPr marL="0" marR="0" indent="22860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3pPr>
      <a:lvl4pPr marL="0" marR="0" indent="34290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4pPr>
      <a:lvl5pPr marL="0" marR="0" indent="45720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5pPr>
      <a:lvl6pPr marL="0" marR="0" indent="57150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6pPr>
      <a:lvl7pPr marL="0" marR="0" indent="68580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7pPr>
      <a:lvl8pPr marL="0" marR="0" indent="80010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8pPr>
      <a:lvl9pPr marL="0" marR="0" indent="91440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9pPr>
    </p:titleStyle>
    <p:bodyStyle>
      <a:lvl1pPr marL="0" marR="0" indent="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1pPr>
      <a:lvl2pPr marL="0" marR="0" indent="1143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2pPr>
      <a:lvl3pPr marL="0" marR="0" indent="2286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3pPr>
      <a:lvl4pPr marL="0" marR="0" indent="3429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4pPr>
      <a:lvl5pPr marL="0" marR="0" indent="4572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5pPr>
      <a:lvl6pPr marL="0" marR="0" indent="5715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6pPr>
      <a:lvl7pPr marL="0" marR="0" indent="6858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7pPr>
      <a:lvl8pPr marL="0" marR="0" indent="8001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8pPr>
      <a:lvl9pPr marL="0" marR="0" indent="9144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9pPr>
    </p:bodyStyle>
    <p:otherStyle>
      <a:lvl1pPr marL="0" marR="0" indent="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1pPr>
      <a:lvl2pPr marL="0" marR="0" indent="1143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2pPr>
      <a:lvl3pPr marL="0" marR="0" indent="2286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3pPr>
      <a:lvl4pPr marL="0" marR="0" indent="3429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4pPr>
      <a:lvl5pPr marL="0" marR="0" indent="4572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5pPr>
      <a:lvl6pPr marL="0" marR="0" indent="5715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6pPr>
      <a:lvl7pPr marL="0" marR="0" indent="6858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7pPr>
      <a:lvl8pPr marL="0" marR="0" indent="8001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8pPr>
      <a:lvl9pPr marL="0" marR="0" indent="9144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98DC1-2182-274D-90B9-6443B9D13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043684-0105-CF48-A370-FE7C9C2477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29442A-670F-C140-832A-C2B8AB7C19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104A48A2-8145-9145-9EBF-7EC1F69A69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911162-9CA7-454A-B51A-43B014AB90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4DDD42-D69D-424D-8D52-3F719F117336}" type="slidenum">
              <a:rPr lang="en-US" smtClean="0"/>
              <a:t>‹#›</a:t>
            </a:fld>
            <a:endParaRPr lang="en-US"/>
          </a:p>
        </p:txBody>
      </p:sp>
    </p:spTree>
    <p:extLst>
      <p:ext uri="{BB962C8B-B14F-4D97-AF65-F5344CB8AC3E}">
        <p14:creationId xmlns:p14="http://schemas.microsoft.com/office/powerpoint/2010/main" val="369092986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287" tIns="45643" rIns="91287" bIns="45643"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287" tIns="45643" rIns="91287" bIns="4564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719"/>
            <a:ext cx="2743200" cy="365125"/>
          </a:xfrm>
          <a:prstGeom prst="rect">
            <a:avLst/>
          </a:prstGeom>
        </p:spPr>
        <p:txBody>
          <a:bodyPr vert="horz" lIns="91287" tIns="45643" rIns="91287" bIns="45643" rtlCol="0" anchor="ctr"/>
          <a:lstStyle>
            <a:lvl1pPr algn="l">
              <a:defRPr sz="1200">
                <a:solidFill>
                  <a:schemeClr val="tx1">
                    <a:tint val="75000"/>
                  </a:schemeClr>
                </a:solidFill>
              </a:defRPr>
            </a:lvl1pPr>
          </a:lstStyle>
          <a:p>
            <a:pPr defTabSz="912862"/>
            <a:fld id="{97598136-32DE-410E-A4E3-969AF1DA6814}" type="datetimeFigureOut">
              <a:rPr lang="en-US" smtClean="0">
                <a:solidFill>
                  <a:prstClr val="black">
                    <a:tint val="75000"/>
                  </a:prstClr>
                </a:solidFill>
              </a:rPr>
              <a:pPr defTabSz="912862"/>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719"/>
            <a:ext cx="4114800" cy="365125"/>
          </a:xfrm>
          <a:prstGeom prst="rect">
            <a:avLst/>
          </a:prstGeom>
        </p:spPr>
        <p:txBody>
          <a:bodyPr vert="horz" lIns="91287" tIns="45643" rIns="91287" bIns="45643" rtlCol="0" anchor="ctr"/>
          <a:lstStyle>
            <a:lvl1pPr algn="ctr">
              <a:defRPr sz="1200">
                <a:solidFill>
                  <a:schemeClr val="tx1">
                    <a:tint val="75000"/>
                  </a:schemeClr>
                </a:solidFill>
              </a:defRPr>
            </a:lvl1pPr>
          </a:lstStyle>
          <a:p>
            <a:pPr defTabSz="912862"/>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719"/>
            <a:ext cx="2743200" cy="365125"/>
          </a:xfrm>
          <a:prstGeom prst="rect">
            <a:avLst/>
          </a:prstGeom>
        </p:spPr>
        <p:txBody>
          <a:bodyPr vert="horz" lIns="91287" tIns="45643" rIns="91287" bIns="45643" rtlCol="0" anchor="ctr"/>
          <a:lstStyle>
            <a:lvl1pPr algn="r">
              <a:defRPr sz="1200">
                <a:solidFill>
                  <a:schemeClr val="tx1">
                    <a:tint val="75000"/>
                  </a:schemeClr>
                </a:solidFill>
              </a:defRPr>
            </a:lvl1pPr>
          </a:lstStyle>
          <a:p>
            <a:pPr defTabSz="912862"/>
            <a:fld id="{A440B766-694A-4C85-A5E3-8AA8E042C453}" type="slidenum">
              <a:rPr lang="en-US" smtClean="0">
                <a:solidFill>
                  <a:prstClr val="black">
                    <a:tint val="75000"/>
                  </a:prstClr>
                </a:solidFill>
              </a:rPr>
              <a:pPr defTabSz="912862"/>
              <a:t>‹#›</a:t>
            </a:fld>
            <a:endParaRPr lang="en-US" dirty="0">
              <a:solidFill>
                <a:prstClr val="black">
                  <a:tint val="75000"/>
                </a:prstClr>
              </a:solidFill>
            </a:endParaRPr>
          </a:p>
        </p:txBody>
      </p:sp>
    </p:spTree>
    <p:extLst>
      <p:ext uri="{BB962C8B-B14F-4D97-AF65-F5344CB8AC3E}">
        <p14:creationId xmlns:p14="http://schemas.microsoft.com/office/powerpoint/2010/main" val="353419110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286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15" indent="-228215" algn="l" defTabSz="912862" rtl="0" eaLnBrk="1" latinLnBrk="0" hangingPunct="1">
        <a:lnSpc>
          <a:spcPct val="90000"/>
        </a:lnSpc>
        <a:spcBef>
          <a:spcPts val="998"/>
        </a:spcBef>
        <a:buFont typeface="Arial" panose="020B0604020202020204" pitchFamily="34" charset="0"/>
        <a:buChar char="•"/>
        <a:defRPr sz="2800" kern="1200">
          <a:solidFill>
            <a:schemeClr val="tx1"/>
          </a:solidFill>
          <a:latin typeface="+mn-lt"/>
          <a:ea typeface="+mn-ea"/>
          <a:cs typeface="+mn-cs"/>
        </a:defRPr>
      </a:lvl1pPr>
      <a:lvl2pPr marL="684647" indent="-228215" algn="l" defTabSz="912862"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075" indent="-228215" algn="l" defTabSz="912862"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7507" indent="-228215" algn="l" defTabSz="9128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3936" indent="-228215" algn="l" defTabSz="9128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0369" indent="-228215" algn="l" defTabSz="9128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6797" indent="-228215" algn="l" defTabSz="9128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3229" indent="-228215" algn="l" defTabSz="9128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9658" indent="-228215" algn="l" defTabSz="9128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862" rtl="0" eaLnBrk="1" latinLnBrk="0" hangingPunct="1">
        <a:defRPr sz="1900" kern="1200">
          <a:solidFill>
            <a:schemeClr val="tx1"/>
          </a:solidFill>
          <a:latin typeface="+mn-lt"/>
          <a:ea typeface="+mn-ea"/>
          <a:cs typeface="+mn-cs"/>
        </a:defRPr>
      </a:lvl1pPr>
      <a:lvl2pPr marL="456429" algn="l" defTabSz="912862" rtl="0" eaLnBrk="1" latinLnBrk="0" hangingPunct="1">
        <a:defRPr sz="1900" kern="1200">
          <a:solidFill>
            <a:schemeClr val="tx1"/>
          </a:solidFill>
          <a:latin typeface="+mn-lt"/>
          <a:ea typeface="+mn-ea"/>
          <a:cs typeface="+mn-cs"/>
        </a:defRPr>
      </a:lvl2pPr>
      <a:lvl3pPr marL="912862" algn="l" defTabSz="912862" rtl="0" eaLnBrk="1" latinLnBrk="0" hangingPunct="1">
        <a:defRPr sz="1900" kern="1200">
          <a:solidFill>
            <a:schemeClr val="tx1"/>
          </a:solidFill>
          <a:latin typeface="+mn-lt"/>
          <a:ea typeface="+mn-ea"/>
          <a:cs typeface="+mn-cs"/>
        </a:defRPr>
      </a:lvl3pPr>
      <a:lvl4pPr marL="1369291" algn="l" defTabSz="912862" rtl="0" eaLnBrk="1" latinLnBrk="0" hangingPunct="1">
        <a:defRPr sz="1900" kern="1200">
          <a:solidFill>
            <a:schemeClr val="tx1"/>
          </a:solidFill>
          <a:latin typeface="+mn-lt"/>
          <a:ea typeface="+mn-ea"/>
          <a:cs typeface="+mn-cs"/>
        </a:defRPr>
      </a:lvl4pPr>
      <a:lvl5pPr marL="1825722" algn="l" defTabSz="912862" rtl="0" eaLnBrk="1" latinLnBrk="0" hangingPunct="1">
        <a:defRPr sz="1900" kern="1200">
          <a:solidFill>
            <a:schemeClr val="tx1"/>
          </a:solidFill>
          <a:latin typeface="+mn-lt"/>
          <a:ea typeface="+mn-ea"/>
          <a:cs typeface="+mn-cs"/>
        </a:defRPr>
      </a:lvl5pPr>
      <a:lvl6pPr marL="2282151" algn="l" defTabSz="912862" rtl="0" eaLnBrk="1" latinLnBrk="0" hangingPunct="1">
        <a:defRPr sz="1900" kern="1200">
          <a:solidFill>
            <a:schemeClr val="tx1"/>
          </a:solidFill>
          <a:latin typeface="+mn-lt"/>
          <a:ea typeface="+mn-ea"/>
          <a:cs typeface="+mn-cs"/>
        </a:defRPr>
      </a:lvl6pPr>
      <a:lvl7pPr marL="2738583" algn="l" defTabSz="912862" rtl="0" eaLnBrk="1" latinLnBrk="0" hangingPunct="1">
        <a:defRPr sz="1900" kern="1200">
          <a:solidFill>
            <a:schemeClr val="tx1"/>
          </a:solidFill>
          <a:latin typeface="+mn-lt"/>
          <a:ea typeface="+mn-ea"/>
          <a:cs typeface="+mn-cs"/>
        </a:defRPr>
      </a:lvl7pPr>
      <a:lvl8pPr marL="3195013" algn="l" defTabSz="912862" rtl="0" eaLnBrk="1" latinLnBrk="0" hangingPunct="1">
        <a:defRPr sz="1900" kern="1200">
          <a:solidFill>
            <a:schemeClr val="tx1"/>
          </a:solidFill>
          <a:latin typeface="+mn-lt"/>
          <a:ea typeface="+mn-ea"/>
          <a:cs typeface="+mn-cs"/>
        </a:defRPr>
      </a:lvl8pPr>
      <a:lvl9pPr marL="3651444" algn="l" defTabSz="912862"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294" tIns="45647" rIns="91294" bIns="45647"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294" tIns="45647" rIns="91294" bIns="4564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726"/>
            <a:ext cx="2743200" cy="365125"/>
          </a:xfrm>
          <a:prstGeom prst="rect">
            <a:avLst/>
          </a:prstGeom>
        </p:spPr>
        <p:txBody>
          <a:bodyPr vert="horz" lIns="91294" tIns="45647" rIns="91294" bIns="45647" rtlCol="0" anchor="ctr"/>
          <a:lstStyle>
            <a:lvl1pPr algn="l">
              <a:defRPr sz="1200">
                <a:solidFill>
                  <a:schemeClr val="tx1">
                    <a:tint val="75000"/>
                  </a:schemeClr>
                </a:solidFill>
              </a:defRPr>
            </a:lvl1pPr>
          </a:lstStyle>
          <a:p>
            <a:pPr defTabSz="912937"/>
            <a:fld id="{97598136-32DE-410E-A4E3-969AF1DA6814}" type="datetimeFigureOut">
              <a:rPr lang="en-US" smtClean="0">
                <a:solidFill>
                  <a:prstClr val="black">
                    <a:tint val="75000"/>
                  </a:prstClr>
                </a:solidFill>
              </a:rPr>
              <a:pPr defTabSz="912937"/>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726"/>
            <a:ext cx="4114800" cy="365125"/>
          </a:xfrm>
          <a:prstGeom prst="rect">
            <a:avLst/>
          </a:prstGeom>
        </p:spPr>
        <p:txBody>
          <a:bodyPr vert="horz" lIns="91294" tIns="45647" rIns="91294" bIns="45647" rtlCol="0" anchor="ctr"/>
          <a:lstStyle>
            <a:lvl1pPr algn="ctr">
              <a:defRPr sz="1200">
                <a:solidFill>
                  <a:schemeClr val="tx1">
                    <a:tint val="75000"/>
                  </a:schemeClr>
                </a:solidFill>
              </a:defRPr>
            </a:lvl1pPr>
          </a:lstStyle>
          <a:p>
            <a:pPr defTabSz="91293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726"/>
            <a:ext cx="2743200" cy="365125"/>
          </a:xfrm>
          <a:prstGeom prst="rect">
            <a:avLst/>
          </a:prstGeom>
        </p:spPr>
        <p:txBody>
          <a:bodyPr vert="horz" lIns="91294" tIns="45647" rIns="91294" bIns="45647" rtlCol="0" anchor="ctr"/>
          <a:lstStyle>
            <a:lvl1pPr algn="r">
              <a:defRPr sz="1200">
                <a:solidFill>
                  <a:schemeClr val="tx1">
                    <a:tint val="75000"/>
                  </a:schemeClr>
                </a:solidFill>
              </a:defRPr>
            </a:lvl1pPr>
          </a:lstStyle>
          <a:p>
            <a:pPr defTabSz="912937"/>
            <a:fld id="{A440B766-694A-4C85-A5E3-8AA8E042C453}" type="slidenum">
              <a:rPr lang="en-US" smtClean="0">
                <a:solidFill>
                  <a:prstClr val="black">
                    <a:tint val="75000"/>
                  </a:prstClr>
                </a:solidFill>
              </a:rPr>
              <a:pPr defTabSz="912937"/>
              <a:t>‹#›</a:t>
            </a:fld>
            <a:endParaRPr lang="en-US" dirty="0">
              <a:solidFill>
                <a:prstClr val="black">
                  <a:tint val="75000"/>
                </a:prstClr>
              </a:solidFill>
            </a:endParaRPr>
          </a:p>
        </p:txBody>
      </p:sp>
    </p:spTree>
    <p:extLst>
      <p:ext uri="{BB962C8B-B14F-4D97-AF65-F5344CB8AC3E}">
        <p14:creationId xmlns:p14="http://schemas.microsoft.com/office/powerpoint/2010/main" val="255723974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293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34" indent="-228234" algn="l" defTabSz="912937" rtl="0" eaLnBrk="1" latinLnBrk="0" hangingPunct="1">
        <a:lnSpc>
          <a:spcPct val="90000"/>
        </a:lnSpc>
        <a:spcBef>
          <a:spcPts val="998"/>
        </a:spcBef>
        <a:buFont typeface="Arial" panose="020B0604020202020204" pitchFamily="34" charset="0"/>
        <a:buChar char="•"/>
        <a:defRPr sz="2800" kern="1200">
          <a:solidFill>
            <a:schemeClr val="tx1"/>
          </a:solidFill>
          <a:latin typeface="+mn-lt"/>
          <a:ea typeface="+mn-ea"/>
          <a:cs typeface="+mn-cs"/>
        </a:defRPr>
      </a:lvl1pPr>
      <a:lvl2pPr marL="684703" indent="-228234" algn="l" defTabSz="912937"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171" indent="-228234" algn="l" defTabSz="912937"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7640" indent="-228234" algn="l" defTabSz="91293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4108" indent="-228234" algn="l" defTabSz="91293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0577" indent="-228234" algn="l" defTabSz="91293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7045" indent="-228234" algn="l" defTabSz="91293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3514" indent="-228234" algn="l" defTabSz="91293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9982" indent="-228234" algn="l" defTabSz="91293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937" rtl="0" eaLnBrk="1" latinLnBrk="0" hangingPunct="1">
        <a:defRPr sz="1900" kern="1200">
          <a:solidFill>
            <a:schemeClr val="tx1"/>
          </a:solidFill>
          <a:latin typeface="+mn-lt"/>
          <a:ea typeface="+mn-ea"/>
          <a:cs typeface="+mn-cs"/>
        </a:defRPr>
      </a:lvl1pPr>
      <a:lvl2pPr marL="456468" algn="l" defTabSz="912937" rtl="0" eaLnBrk="1" latinLnBrk="0" hangingPunct="1">
        <a:defRPr sz="1900" kern="1200">
          <a:solidFill>
            <a:schemeClr val="tx1"/>
          </a:solidFill>
          <a:latin typeface="+mn-lt"/>
          <a:ea typeface="+mn-ea"/>
          <a:cs typeface="+mn-cs"/>
        </a:defRPr>
      </a:lvl2pPr>
      <a:lvl3pPr marL="912937" algn="l" defTabSz="912937" rtl="0" eaLnBrk="1" latinLnBrk="0" hangingPunct="1">
        <a:defRPr sz="1900" kern="1200">
          <a:solidFill>
            <a:schemeClr val="tx1"/>
          </a:solidFill>
          <a:latin typeface="+mn-lt"/>
          <a:ea typeface="+mn-ea"/>
          <a:cs typeface="+mn-cs"/>
        </a:defRPr>
      </a:lvl3pPr>
      <a:lvl4pPr marL="1369405" algn="l" defTabSz="912937" rtl="0" eaLnBrk="1" latinLnBrk="0" hangingPunct="1">
        <a:defRPr sz="1900" kern="1200">
          <a:solidFill>
            <a:schemeClr val="tx1"/>
          </a:solidFill>
          <a:latin typeface="+mn-lt"/>
          <a:ea typeface="+mn-ea"/>
          <a:cs typeface="+mn-cs"/>
        </a:defRPr>
      </a:lvl4pPr>
      <a:lvl5pPr marL="1825874" algn="l" defTabSz="912937" rtl="0" eaLnBrk="1" latinLnBrk="0" hangingPunct="1">
        <a:defRPr sz="1900" kern="1200">
          <a:solidFill>
            <a:schemeClr val="tx1"/>
          </a:solidFill>
          <a:latin typeface="+mn-lt"/>
          <a:ea typeface="+mn-ea"/>
          <a:cs typeface="+mn-cs"/>
        </a:defRPr>
      </a:lvl5pPr>
      <a:lvl6pPr marL="2282342" algn="l" defTabSz="912937" rtl="0" eaLnBrk="1" latinLnBrk="0" hangingPunct="1">
        <a:defRPr sz="1900" kern="1200">
          <a:solidFill>
            <a:schemeClr val="tx1"/>
          </a:solidFill>
          <a:latin typeface="+mn-lt"/>
          <a:ea typeface="+mn-ea"/>
          <a:cs typeface="+mn-cs"/>
        </a:defRPr>
      </a:lvl6pPr>
      <a:lvl7pPr marL="2738811" algn="l" defTabSz="912937" rtl="0" eaLnBrk="1" latinLnBrk="0" hangingPunct="1">
        <a:defRPr sz="1900" kern="1200">
          <a:solidFill>
            <a:schemeClr val="tx1"/>
          </a:solidFill>
          <a:latin typeface="+mn-lt"/>
          <a:ea typeface="+mn-ea"/>
          <a:cs typeface="+mn-cs"/>
        </a:defRPr>
      </a:lvl7pPr>
      <a:lvl8pPr marL="3195279" algn="l" defTabSz="912937" rtl="0" eaLnBrk="1" latinLnBrk="0" hangingPunct="1">
        <a:defRPr sz="1900" kern="1200">
          <a:solidFill>
            <a:schemeClr val="tx1"/>
          </a:solidFill>
          <a:latin typeface="+mn-lt"/>
          <a:ea typeface="+mn-ea"/>
          <a:cs typeface="+mn-cs"/>
        </a:defRPr>
      </a:lvl8pPr>
      <a:lvl9pPr marL="3651748" algn="l" defTabSz="91293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9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jpeg"/><Relationship Id="rId16" Type="http://schemas.openxmlformats.org/officeDocument/2006/relationships/image" Target="../media/image40.jpeg"/><Relationship Id="rId1" Type="http://schemas.openxmlformats.org/officeDocument/2006/relationships/slideLayout" Target="../slideLayouts/slideLayout9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2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7.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8FFFB4C-1EF4-D54C-A782-0673004F35E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200" b="3200"/>
          <a:stretch>
            <a:fillRect/>
          </a:stretch>
        </p:blipFill>
        <p:spPr/>
      </p:pic>
      <p:sp>
        <p:nvSpPr>
          <p:cNvPr id="16" name="Rectangle 15">
            <a:extLst>
              <a:ext uri="{FF2B5EF4-FFF2-40B4-BE49-F238E27FC236}">
                <a16:creationId xmlns:a16="http://schemas.microsoft.com/office/drawing/2014/main" id="{BC4FB5A5-1EA5-AE49-80A9-D7B82DD3CCF0}"/>
              </a:ext>
            </a:extLst>
          </p:cNvPr>
          <p:cNvSpPr/>
          <p:nvPr/>
        </p:nvSpPr>
        <p:spPr>
          <a:xfrm>
            <a:off x="0" y="0"/>
            <a:ext cx="12192000" cy="6858000"/>
          </a:xfrm>
          <a:prstGeom prst="rect">
            <a:avLst/>
          </a:prstGeom>
          <a:solidFill>
            <a:srgbClr val="1A1A1A">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a:endParaRPr>
          </a:p>
        </p:txBody>
      </p:sp>
      <p:sp>
        <p:nvSpPr>
          <p:cNvPr id="17" name="Rectangle 16">
            <a:extLst>
              <a:ext uri="{FF2B5EF4-FFF2-40B4-BE49-F238E27FC236}">
                <a16:creationId xmlns:a16="http://schemas.microsoft.com/office/drawing/2014/main" id="{AE91E214-2BCC-F742-A586-38742B0FE644}"/>
              </a:ext>
            </a:extLst>
          </p:cNvPr>
          <p:cNvSpPr/>
          <p:nvPr/>
        </p:nvSpPr>
        <p:spPr>
          <a:xfrm>
            <a:off x="4152899" y="5401848"/>
            <a:ext cx="388620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400" b="0" i="0" u="none" strike="noStrike" kern="1200" cap="none" spc="700" normalizeH="0" baseline="0" noProof="0" dirty="0">
                <a:ln>
                  <a:noFill/>
                </a:ln>
                <a:solidFill>
                  <a:srgbClr val="FEE3BD"/>
                </a:solidFill>
                <a:effectLst/>
                <a:uLnTx/>
                <a:uFillTx/>
                <a:latin typeface="Arial" panose="020B0604020202020204" pitchFamily="34" charset="0"/>
                <a:ea typeface="Lato Black" panose="020F0502020204030203" pitchFamily="34" charset="0"/>
                <a:cs typeface="Arial" panose="020B0604020202020204" pitchFamily="34" charset="0"/>
                <a:sym typeface="Helvetica"/>
              </a:rPr>
              <a:t>“The PLAYBOOK”</a:t>
            </a:r>
            <a:endParaRPr kumimoji="0" lang="en-US" sz="2400" b="0" i="0" u="none" strike="noStrike" kern="1200" cap="none" spc="700" normalizeH="0" baseline="0" noProof="0" dirty="0">
              <a:ln>
                <a:noFill/>
              </a:ln>
              <a:solidFill>
                <a:srgbClr val="FEE3BD"/>
              </a:solidFill>
              <a:effectLst/>
              <a:uLnTx/>
              <a:uFillTx/>
              <a:latin typeface="Arial" panose="020B0604020202020204" pitchFamily="34" charset="0"/>
              <a:ea typeface="Lato Black" panose="020F0502020204030203" pitchFamily="34" charset="0"/>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700" normalizeH="0" baseline="0" noProof="0" dirty="0">
                <a:ln>
                  <a:noFill/>
                </a:ln>
                <a:solidFill>
                  <a:srgbClr val="FEE3BD"/>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「教戰手冊」</a:t>
            </a:r>
          </a:p>
        </p:txBody>
      </p:sp>
      <p:sp>
        <p:nvSpPr>
          <p:cNvPr id="18" name="Rectangle 17">
            <a:extLst>
              <a:ext uri="{FF2B5EF4-FFF2-40B4-BE49-F238E27FC236}">
                <a16:creationId xmlns:a16="http://schemas.microsoft.com/office/drawing/2014/main" id="{A3415795-4636-304C-811E-B0D287977DC4}"/>
              </a:ext>
            </a:extLst>
          </p:cNvPr>
          <p:cNvSpPr/>
          <p:nvPr/>
        </p:nvSpPr>
        <p:spPr>
          <a:xfrm>
            <a:off x="1066800" y="992764"/>
            <a:ext cx="10058400" cy="341632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7200" b="0" i="0" u="none" strike="noStrike" kern="1200" cap="none" spc="2000" normalizeH="0" baseline="0" noProof="0" dirty="0">
                <a:ln>
                  <a:noFill/>
                </a:ln>
                <a:solidFill>
                  <a:srgbClr val="FEE3BD"/>
                </a:solidFill>
                <a:effectLst/>
                <a:uLnTx/>
                <a:uFillTx/>
                <a:latin typeface="Arial" panose="020B0604020202020204" pitchFamily="34" charset="0"/>
                <a:ea typeface="Lato Black" panose="020F0502020204030203" pitchFamily="34" charset="0"/>
                <a:cs typeface="Arial" panose="020B0604020202020204" pitchFamily="34" charset="0"/>
                <a:sym typeface="Helvetica"/>
              </a:rPr>
              <a:t>FILLING THE VACUUM</a:t>
            </a:r>
            <a:endParaRPr kumimoji="0" lang="en-US" sz="7200" b="0" i="0" u="none" strike="noStrike" kern="1200" cap="none" spc="2000" normalizeH="0" baseline="0" noProof="0" dirty="0">
              <a:ln>
                <a:noFill/>
              </a:ln>
              <a:solidFill>
                <a:srgbClr val="FEE3BD"/>
              </a:solidFill>
              <a:effectLst/>
              <a:uLnTx/>
              <a:uFillTx/>
              <a:latin typeface="Arial" panose="020B0604020202020204" pitchFamily="34" charset="0"/>
              <a:ea typeface="Lato Black" panose="020F0502020204030203" pitchFamily="34" charset="0"/>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7200" b="0" i="0" u="none" strike="noStrike" kern="1200" cap="none" spc="2000" normalizeH="0" baseline="0" noProof="0" dirty="0">
                <a:ln>
                  <a:noFill/>
                </a:ln>
                <a:solidFill>
                  <a:srgbClr val="FEE3BD"/>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提供品牌替代方案</a:t>
            </a:r>
          </a:p>
        </p:txBody>
      </p:sp>
    </p:spTree>
    <p:extLst>
      <p:ext uri="{BB962C8B-B14F-4D97-AF65-F5344CB8AC3E}">
        <p14:creationId xmlns:p14="http://schemas.microsoft.com/office/powerpoint/2010/main" val="17223115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107CF51-320F-7648-8EFE-35AF59E9323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20884" b="20884"/>
          <a:stretch>
            <a:fillRect/>
          </a:stretch>
        </p:blipFill>
        <p:spPr/>
      </p:pic>
      <p:sp>
        <p:nvSpPr>
          <p:cNvPr id="7" name="Rectangle 6">
            <a:extLst>
              <a:ext uri="{FF2B5EF4-FFF2-40B4-BE49-F238E27FC236}">
                <a16:creationId xmlns:a16="http://schemas.microsoft.com/office/drawing/2014/main" id="{7C3E5251-F4FF-4815-80A7-40CC60D67C36}"/>
              </a:ext>
            </a:extLst>
          </p:cNvPr>
          <p:cNvSpPr/>
          <p:nvPr/>
        </p:nvSpPr>
        <p:spPr>
          <a:xfrm>
            <a:off x="1538514" y="2936239"/>
            <a:ext cx="9114972" cy="1059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Open Sans"/>
              <a:ea typeface="+mn-ea"/>
              <a:cs typeface="+mn-cs"/>
            </a:endParaRPr>
          </a:p>
        </p:txBody>
      </p:sp>
      <p:sp>
        <p:nvSpPr>
          <p:cNvPr id="8" name="Title 7">
            <a:extLst>
              <a:ext uri="{FF2B5EF4-FFF2-40B4-BE49-F238E27FC236}">
                <a16:creationId xmlns:a16="http://schemas.microsoft.com/office/drawing/2014/main" id="{D0017461-09FD-4184-B540-1F6B3A370D62}"/>
              </a:ext>
            </a:extLst>
          </p:cNvPr>
          <p:cNvSpPr>
            <a:spLocks noGrp="1"/>
          </p:cNvSpPr>
          <p:nvPr>
            <p:ph type="title"/>
          </p:nvPr>
        </p:nvSpPr>
        <p:spPr>
          <a:xfrm>
            <a:off x="1538514" y="2911973"/>
            <a:ext cx="9114971" cy="650874"/>
          </a:xfrm>
        </p:spPr>
        <p:txBody>
          <a:bodyPr/>
          <a:lstStyle/>
          <a:p>
            <a:pPr lvl="0"/>
            <a:r>
              <a:rPr lang="en-US" dirty="0">
                <a:solidFill>
                  <a:schemeClr val="bg2"/>
                </a:solidFill>
                <a:latin typeface="Arial" panose="020B0604020202020204" pitchFamily="34" charset="0"/>
                <a:ea typeface="Microsoft JhengHei" panose="020B0604030504040204" pitchFamily="34" charset="-120"/>
                <a:cs typeface="Arial" panose="020B0604020202020204" pitchFamily="34" charset="0"/>
              </a:rPr>
              <a:t>BUILDING A LEG</a:t>
            </a:r>
            <a:r>
              <a:rPr lang="zh-TW" altLang="en-US" dirty="0">
                <a:solidFill>
                  <a:schemeClr val="bg2"/>
                </a:solidFill>
                <a:latin typeface="Microsoft JhengHei" panose="020B0604030504040204" pitchFamily="34" charset="-120"/>
                <a:ea typeface="Microsoft JhengHei" panose="020B0604030504040204" pitchFamily="34" charset="-120"/>
              </a:rPr>
              <a:t>建立組織</a:t>
            </a:r>
            <a:r>
              <a:rPr lang="en-US" altLang="zh-TW" dirty="0">
                <a:solidFill>
                  <a:schemeClr val="bg2"/>
                </a:solidFill>
                <a:latin typeface="Microsoft JhengHei" panose="020B0604030504040204" pitchFamily="34" charset="-120"/>
                <a:ea typeface="Microsoft JhengHei" panose="020B0604030504040204" pitchFamily="34" charset="-120"/>
              </a:rPr>
              <a:t/>
            </a:r>
            <a:br>
              <a:rPr lang="en-US" altLang="zh-TW" dirty="0">
                <a:solidFill>
                  <a:schemeClr val="bg2"/>
                </a:solidFill>
                <a:latin typeface="Microsoft JhengHei" panose="020B0604030504040204" pitchFamily="34" charset="-120"/>
                <a:ea typeface="Microsoft JhengHei" panose="020B0604030504040204" pitchFamily="34" charset="-120"/>
              </a:rPr>
            </a:br>
            <a:r>
              <a:rPr lang="en-US" altLang="zh-TW" dirty="0">
                <a:solidFill>
                  <a:schemeClr val="bg2"/>
                </a:solidFill>
                <a:latin typeface="Arial" panose="020B0604020202020204" pitchFamily="34" charset="0"/>
                <a:ea typeface="Microsoft JhengHei" panose="020B0604030504040204" pitchFamily="34" charset="-120"/>
                <a:cs typeface="Arial" panose="020B0604020202020204" pitchFamily="34" charset="0"/>
              </a:rPr>
              <a:t>POWER OF LEVERAGE</a:t>
            </a:r>
            <a:r>
              <a:rPr lang="zh-TW" altLang="en-US" dirty="0">
                <a:solidFill>
                  <a:schemeClr val="bg2"/>
                </a:solidFill>
                <a:latin typeface="Microsoft JhengHei" panose="020B0604030504040204" pitchFamily="34" charset="-120"/>
                <a:ea typeface="Microsoft JhengHei" panose="020B0604030504040204" pitchFamily="34" charset="-120"/>
              </a:rPr>
              <a:t>借力使力的力量</a:t>
            </a:r>
            <a:br>
              <a:rPr lang="zh-TW" altLang="en-US" dirty="0">
                <a:solidFill>
                  <a:schemeClr val="bg2"/>
                </a:solidFill>
                <a:latin typeface="Microsoft JhengHei" panose="020B0604030504040204" pitchFamily="34" charset="-120"/>
                <a:ea typeface="Microsoft JhengHei" panose="020B0604030504040204" pitchFamily="34" charset="-120"/>
              </a:rPr>
            </a:br>
            <a:endParaRPr lang="zh-TW" altLang="en-US" dirty="0">
              <a:solidFill>
                <a:schemeClr val="bg2"/>
              </a:solidFill>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67D61F3F-8472-4D6D-BB18-EC26DFDED5DD}"/>
              </a:ext>
            </a:extLst>
          </p:cNvPr>
          <p:cNvSpPr/>
          <p:nvPr/>
        </p:nvSpPr>
        <p:spPr>
          <a:xfrm>
            <a:off x="1712688" y="4177447"/>
            <a:ext cx="8766626" cy="240065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lumMod val="65000"/>
                    <a:lumOff val="35000"/>
                  </a:srgbClr>
                </a:solidFill>
                <a:effectLst/>
                <a:uLnTx/>
                <a:uFillTx/>
                <a:latin typeface="Arial" panose="020B0604020202020204" pitchFamily="34" charset="0"/>
                <a:ea typeface="Microsoft JhengHei" panose="020B0604030504040204" pitchFamily="34" charset="-120"/>
                <a:cs typeface="Arial" panose="020B0604020202020204" pitchFamily="34" charset="0"/>
              </a:rPr>
              <a:t>Do you want to make </a:t>
            </a:r>
            <a:r>
              <a:rPr kumimoji="0" lang="en-US" sz="2000" b="0" i="0" u="none" strike="noStrike" kern="1200" cap="none" spc="0" normalizeH="0" baseline="0" noProof="0" dirty="0" smtClean="0">
                <a:ln>
                  <a:noFill/>
                </a:ln>
                <a:solidFill>
                  <a:srgbClr val="FFFFFF">
                    <a:lumMod val="65000"/>
                    <a:lumOff val="35000"/>
                  </a:srgbClr>
                </a:solidFill>
                <a:effectLst/>
                <a:uLnTx/>
                <a:uFillTx/>
                <a:latin typeface="Arial" panose="020B0604020202020204" pitchFamily="34" charset="0"/>
                <a:ea typeface="Microsoft JhengHei" panose="020B0604030504040204" pitchFamily="34" charset="-120"/>
                <a:cs typeface="Arial" panose="020B0604020202020204" pitchFamily="34" charset="0"/>
              </a:rPr>
              <a:t>HK$1,500/week </a:t>
            </a:r>
            <a:r>
              <a:rPr kumimoji="0" lang="en-US" sz="2000" b="0" i="0" u="none" strike="noStrike" kern="1200" cap="none" spc="0" normalizeH="0" baseline="0" noProof="0" dirty="0">
                <a:ln>
                  <a:noFill/>
                </a:ln>
                <a:solidFill>
                  <a:srgbClr val="FFFFFF">
                    <a:lumMod val="65000"/>
                    <a:lumOff val="35000"/>
                  </a:srgbClr>
                </a:solidFill>
                <a:effectLst/>
                <a:uLnTx/>
                <a:uFillTx/>
                <a:latin typeface="Arial" panose="020B0604020202020204" pitchFamily="34" charset="0"/>
                <a:ea typeface="Microsoft JhengHei" panose="020B0604030504040204" pitchFamily="34" charset="-120"/>
                <a:cs typeface="Arial" panose="020B0604020202020204" pitchFamily="34" charset="0"/>
              </a:rPr>
              <a:t>FAST?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你想</a:t>
            </a:r>
            <a:r>
              <a:rPr kumimoji="0" lang="zh-TW" altLang="en-US" sz="2000" b="0" i="0" u="none" strike="noStrike" kern="1200" cap="none" spc="0" normalizeH="0" baseline="0" noProof="0" dirty="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每週快速賺</a:t>
            </a:r>
            <a:r>
              <a:rPr kumimoji="0" lang="zh-TW" altLang="en-US" sz="2000" b="0" i="0" u="none" strike="noStrike" kern="1200" cap="none" spc="0" normalizeH="0" baseline="0" noProof="0" dirty="0" smtClean="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取</a:t>
            </a:r>
            <a:r>
              <a:rPr kumimoji="0" lang="en-US" altLang="zh-TW" sz="2000" b="0" i="0" u="none" strike="noStrike" kern="1200" cap="none" spc="0" normalizeH="0" baseline="0" noProof="0" dirty="0" smtClean="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HK$1,500</a:t>
            </a:r>
            <a:r>
              <a:rPr kumimoji="0" lang="zh-TW" altLang="en-US" sz="2000" b="0" i="0" u="none" strike="noStrike" kern="1200" cap="none" spc="0" normalizeH="0" baseline="0" noProof="0" dirty="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嗎？</a:t>
            </a:r>
            <a:br>
              <a:rPr kumimoji="0" lang="zh-TW" altLang="en-US" sz="2000" b="0" i="0" u="none" strike="noStrike" kern="1200" cap="none" spc="0" normalizeH="0" baseline="0" noProof="0" dirty="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br>
            <a:r>
              <a:rPr kumimoji="0" lang="en-US" sz="2000" b="0" i="0" u="none" strike="noStrike" kern="1200" cap="none" spc="0" normalizeH="0" baseline="0" noProof="0" dirty="0">
                <a:ln>
                  <a:noFill/>
                </a:ln>
                <a:solidFill>
                  <a:srgbClr val="FFFFFF">
                    <a:lumMod val="65000"/>
                    <a:lumOff val="35000"/>
                  </a:srgbClr>
                </a:solidFill>
                <a:effectLst/>
                <a:uLnTx/>
                <a:uFillTx/>
                <a:latin typeface="Arial" panose="020B0604020202020204" pitchFamily="34" charset="0"/>
                <a:ea typeface="Microsoft JhengHei" panose="020B0604030504040204" pitchFamily="34" charset="-120"/>
                <a:cs typeface="Arial" panose="020B0604020202020204" pitchFamily="34" charset="0"/>
              </a:rPr>
              <a:t>OR</a:t>
            </a:r>
            <a:r>
              <a:rPr kumimoji="0" lang="zh-TW" altLang="en-US" sz="2000" b="0" i="0" u="none" strike="noStrike" kern="1200" cap="none" spc="0" normalizeH="0" baseline="0" noProof="0" dirty="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或</a:t>
            </a:r>
            <a:br>
              <a:rPr kumimoji="0" lang="zh-TW" altLang="en-US" sz="2000" b="0" i="0" u="none" strike="noStrike" kern="1200" cap="none" spc="0" normalizeH="0" baseline="0" noProof="0" dirty="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br>
            <a:r>
              <a:rPr kumimoji="0" lang="en-US" sz="2000" b="0" i="0" u="none" strike="noStrike" kern="1200" cap="none" spc="0" normalizeH="0" baseline="0" noProof="0" dirty="0">
                <a:ln>
                  <a:noFill/>
                </a:ln>
                <a:solidFill>
                  <a:srgbClr val="FFFFFF">
                    <a:lumMod val="65000"/>
                    <a:lumOff val="35000"/>
                  </a:srgbClr>
                </a:solidFill>
                <a:effectLst/>
                <a:uLnTx/>
                <a:uFillTx/>
                <a:latin typeface="Arial" panose="020B0604020202020204" pitchFamily="34" charset="0"/>
                <a:ea typeface="Microsoft JhengHei" panose="020B0604030504040204" pitchFamily="34" charset="-120"/>
                <a:cs typeface="Arial" panose="020B0604020202020204" pitchFamily="34" charset="0"/>
              </a:rPr>
              <a:t>Do you want to make </a:t>
            </a:r>
            <a:r>
              <a:rPr kumimoji="0" lang="en-US" sz="2000" b="0" i="0" u="none" strike="noStrike" kern="1200" cap="none" spc="0" normalizeH="0" baseline="0" noProof="0" dirty="0" smtClean="0">
                <a:ln>
                  <a:noFill/>
                </a:ln>
                <a:solidFill>
                  <a:srgbClr val="FFFFFF">
                    <a:lumMod val="65000"/>
                    <a:lumOff val="35000"/>
                  </a:srgbClr>
                </a:solidFill>
                <a:effectLst/>
                <a:uLnTx/>
                <a:uFillTx/>
                <a:latin typeface="Arial" panose="020B0604020202020204" pitchFamily="34" charset="0"/>
                <a:ea typeface="Microsoft JhengHei" panose="020B0604030504040204" pitchFamily="34" charset="-120"/>
                <a:cs typeface="Arial" panose="020B0604020202020204" pitchFamily="34" charset="0"/>
              </a:rPr>
              <a:t>HK$300 </a:t>
            </a:r>
            <a:r>
              <a:rPr kumimoji="0" lang="en-US" sz="2000" b="0" i="0" u="none" strike="noStrike" kern="1200" cap="none" spc="0" normalizeH="0" baseline="0" noProof="0" dirty="0">
                <a:ln>
                  <a:noFill/>
                </a:ln>
                <a:solidFill>
                  <a:srgbClr val="FFFFFF">
                    <a:lumMod val="65000"/>
                    <a:lumOff val="35000"/>
                  </a:srgbClr>
                </a:solidFill>
                <a:effectLst/>
                <a:uLnTx/>
                <a:uFillTx/>
                <a:latin typeface="Arial" panose="020B0604020202020204" pitchFamily="34" charset="0"/>
                <a:ea typeface="Microsoft JhengHei" panose="020B0604030504040204" pitchFamily="34" charset="-120"/>
                <a:cs typeface="Arial" panose="020B0604020202020204" pitchFamily="34" charset="0"/>
              </a:rPr>
              <a:t>check FASTER?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你想</a:t>
            </a:r>
            <a:r>
              <a:rPr kumimoji="0" lang="zh-TW" altLang="en-US" sz="2000" b="0" i="0" u="none" strike="noStrike" kern="1200" cap="none" spc="0" normalizeH="0" baseline="0" noProof="0" dirty="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更快賺取一</a:t>
            </a:r>
            <a:r>
              <a:rPr kumimoji="0" lang="zh-TW" altLang="en-US" sz="2000" b="0" i="0" u="none" strike="noStrike" kern="1200" cap="none" spc="0" normalizeH="0" baseline="0" noProof="0" dirty="0" smtClean="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筆</a:t>
            </a:r>
            <a:r>
              <a:rPr kumimoji="0" lang="en-US" altLang="zh-TW" sz="2000" b="0" i="0" u="none" strike="noStrike" kern="1200" cap="none" spc="0" normalizeH="0" baseline="0" noProof="0" dirty="0" smtClean="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HK$300</a:t>
            </a:r>
            <a:r>
              <a:rPr kumimoji="0" lang="zh-TW" altLang="en-US" sz="2000" b="0" i="0" u="none" strike="noStrike" kern="1200" cap="none" spc="0" normalizeH="0" baseline="0" noProof="0" dirty="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的支票嗎？</a:t>
            </a:r>
          </a:p>
        </p:txBody>
      </p:sp>
    </p:spTree>
    <p:extLst>
      <p:ext uri="{BB962C8B-B14F-4D97-AF65-F5344CB8AC3E}">
        <p14:creationId xmlns:p14="http://schemas.microsoft.com/office/powerpoint/2010/main" val="2556847241"/>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E7FC393-42F7-4265-94A4-808E861BCFEF}"/>
              </a:ext>
            </a:extLst>
          </p:cNvPr>
          <p:cNvSpPr/>
          <p:nvPr/>
        </p:nvSpPr>
        <p:spPr>
          <a:xfrm>
            <a:off x="3507994" y="-1"/>
            <a:ext cx="3618519" cy="61250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Open Sans"/>
              <a:ea typeface="+mn-ea"/>
              <a:cs typeface="+mn-cs"/>
            </a:endParaRPr>
          </a:p>
        </p:txBody>
      </p:sp>
      <p:cxnSp>
        <p:nvCxnSpPr>
          <p:cNvPr id="25" name="Straight Connector 24"/>
          <p:cNvCxnSpPr>
            <a:cxnSpLocks/>
          </p:cNvCxnSpPr>
          <p:nvPr/>
        </p:nvCxnSpPr>
        <p:spPr>
          <a:xfrm>
            <a:off x="7267666" y="829217"/>
            <a:ext cx="0" cy="4824823"/>
          </a:xfrm>
          <a:prstGeom prst="line">
            <a:avLst/>
          </a:prstGeom>
          <a:ln w="6350">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A8730BC1-FB17-4CC8-965B-0DB1FB8B1C4E}"/>
              </a:ext>
            </a:extLst>
          </p:cNvPr>
          <p:cNvSpPr>
            <a:spLocks noGrp="1"/>
          </p:cNvSpPr>
          <p:nvPr>
            <p:ph type="title"/>
          </p:nvPr>
        </p:nvSpPr>
        <p:spPr>
          <a:xfrm>
            <a:off x="3939268" y="2162290"/>
            <a:ext cx="3245303" cy="1192655"/>
          </a:xfrm>
        </p:spPr>
        <p:txBody>
          <a:bodyPr>
            <a:normAutofit fontScale="90000"/>
          </a:bodyPr>
          <a:lstStyle/>
          <a:p>
            <a:pPr lvl="0">
              <a:spcBef>
                <a:spcPts val="0"/>
              </a:spcBef>
              <a:defRPr/>
            </a:pPr>
            <a:r>
              <a:rPr lang="en-US" sz="400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Lato Light"/>
              </a:rPr>
              <a:t>Strategic numbers</a:t>
            </a:r>
            <a:br>
              <a:rPr lang="en-US" sz="400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Lato Light"/>
              </a:rPr>
            </a:br>
            <a:r>
              <a:rPr lang="zh-TW" altLang="en-US" sz="4000" dirty="0">
                <a:solidFill>
                  <a:schemeClr val="tx1"/>
                </a:solidFill>
                <a:latin typeface="Microsoft JhengHei" panose="020B0604030504040204" pitchFamily="34" charset="-120"/>
                <a:ea typeface="Microsoft JhengHei" panose="020B0604030504040204" pitchFamily="34" charset="-120"/>
              </a:rPr>
              <a:t>策略</a:t>
            </a:r>
            <a:r>
              <a:rPr lang="zh-TW" altLang="en-US" sz="4000" b="1" dirty="0">
                <a:solidFill>
                  <a:schemeClr val="tx1"/>
                </a:solidFill>
                <a:latin typeface="Microsoft JhengHei" panose="020B0604030504040204" pitchFamily="34" charset="-120"/>
                <a:ea typeface="Microsoft JhengHei" panose="020B0604030504040204" pitchFamily="34" charset="-120"/>
              </a:rPr>
              <a:t>數據</a:t>
            </a:r>
          </a:p>
        </p:txBody>
      </p:sp>
      <p:sp>
        <p:nvSpPr>
          <p:cNvPr id="35" name="AutoShape 3">
            <a:extLst>
              <a:ext uri="{FF2B5EF4-FFF2-40B4-BE49-F238E27FC236}">
                <a16:creationId xmlns:a16="http://schemas.microsoft.com/office/drawing/2014/main" id="{65C9672B-C995-42B4-9535-5D1F9E86B9A7}"/>
              </a:ext>
            </a:extLst>
          </p:cNvPr>
          <p:cNvSpPr>
            <a:spLocks/>
          </p:cNvSpPr>
          <p:nvPr/>
        </p:nvSpPr>
        <p:spPr bwMode="auto">
          <a:xfrm rot="1800000">
            <a:off x="8148078" y="3758641"/>
            <a:ext cx="197422" cy="197422"/>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noFill/>
          <a:ln w="6350">
            <a:solidFill>
              <a:schemeClr val="bg1">
                <a:alpha val="45000"/>
              </a:schemeClr>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8" name="AutoShape 3">
            <a:extLst>
              <a:ext uri="{FF2B5EF4-FFF2-40B4-BE49-F238E27FC236}">
                <a16:creationId xmlns:a16="http://schemas.microsoft.com/office/drawing/2014/main" id="{0F3D42CD-6A88-45B7-BB48-9CC5A0BDEB09}"/>
              </a:ext>
            </a:extLst>
          </p:cNvPr>
          <p:cNvSpPr>
            <a:spLocks/>
          </p:cNvSpPr>
          <p:nvPr/>
        </p:nvSpPr>
        <p:spPr bwMode="auto">
          <a:xfrm rot="1800000">
            <a:off x="8148078" y="4915853"/>
            <a:ext cx="197422" cy="197422"/>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noFill/>
          <a:ln w="6350">
            <a:solidFill>
              <a:schemeClr val="bg1">
                <a:alpha val="45000"/>
              </a:schemeClr>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4" name="Picture Placeholder 3">
            <a:extLst>
              <a:ext uri="{FF2B5EF4-FFF2-40B4-BE49-F238E27FC236}">
                <a16:creationId xmlns:a16="http://schemas.microsoft.com/office/drawing/2014/main" id="{4718FF5D-9A8B-5643-B570-254306FE101E}"/>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30164" r="37166"/>
          <a:stretch/>
        </p:blipFill>
        <p:spPr>
          <a:xfrm>
            <a:off x="0" y="0"/>
            <a:ext cx="3361038" cy="6858000"/>
          </a:xfrm>
        </p:spPr>
      </p:pic>
      <p:sp>
        <p:nvSpPr>
          <p:cNvPr id="27" name="Shape 750">
            <a:extLst>
              <a:ext uri="{FF2B5EF4-FFF2-40B4-BE49-F238E27FC236}">
                <a16:creationId xmlns:a16="http://schemas.microsoft.com/office/drawing/2014/main" id="{A1CC2AE9-DA59-3F43-9851-6F23ED9DBF6C}"/>
              </a:ext>
            </a:extLst>
          </p:cNvPr>
          <p:cNvSpPr/>
          <p:nvPr/>
        </p:nvSpPr>
        <p:spPr>
          <a:xfrm>
            <a:off x="7440134" y="829217"/>
            <a:ext cx="4599466" cy="5051456"/>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normAutofit fontScale="77500" lnSpcReduction="20000"/>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150-250 BV/Month Personal Use</a:t>
            </a:r>
            <a:r>
              <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r>
            <a:br>
              <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br>
            <a:r>
              <a:rPr kumimoji="0" lang="zh-TW" alt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每月個人使用達到</a:t>
            </a:r>
            <a:r>
              <a:rPr kumimoji="0" lang="en-US" altLang="zh-TW"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150-250 BV</a:t>
            </a:r>
            <a:endPar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60 – 300 Names for “Possibility List”</a:t>
            </a:r>
            <a:r>
              <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r>
            <a:br>
              <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br>
            <a:r>
              <a:rPr kumimoji="0" lang="zh-TW" alt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「潛在人選名單」有</a:t>
            </a:r>
            <a:r>
              <a:rPr kumimoji="0" lang="en-US" altLang="zh-TW"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60-300</a:t>
            </a:r>
            <a:r>
              <a:rPr kumimoji="0" lang="zh-TW" alt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個人選</a:t>
            </a:r>
            <a:endPar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Sell 100 BV (New Business) per month first 12 month in business</a:t>
            </a:r>
            <a:r>
              <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r>
            <a:br>
              <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br>
            <a:r>
              <a:rPr kumimoji="0" lang="zh-TW" alt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事業初始的</a:t>
            </a:r>
            <a:r>
              <a:rPr kumimoji="0" lang="en-US" altLang="zh-TW"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12</a:t>
            </a:r>
            <a:r>
              <a:rPr kumimoji="0" lang="zh-TW" alt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個月，每月銷售</a:t>
            </a:r>
            <a:r>
              <a:rPr kumimoji="0" lang="en-US" altLang="zh-TW"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100 BV</a:t>
            </a:r>
            <a:r>
              <a:rPr kumimoji="0" lang="zh-TW" alt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（新業績）</a:t>
            </a:r>
            <a:endPar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Show Plan to 4 qualified individuals per month</a:t>
            </a:r>
            <a:br>
              <a:rPr kumimoji="0" lang="en-US" sz="2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br>
            <a:r>
              <a:rPr kumimoji="0" lang="zh-TW" alt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每月向四位合格人選展示事</a:t>
            </a:r>
            <a:r>
              <a:rPr kumimoji="0" lang="zh-TW" altLang="en-US" sz="29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業計劃</a:t>
            </a:r>
            <a:endPar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727574"/>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727574"/>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727574"/>
              </a:solidFill>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714132128"/>
      </p:ext>
    </p:extLst>
  </p:cSld>
  <p:clrMapOvr>
    <a:masterClrMapping/>
  </p:clrMapOvr>
  <mc:AlternateContent xmlns:mc="http://schemas.openxmlformats.org/markup-compatibility/2006" xmlns:p14="http://schemas.microsoft.com/office/powerpoint/2010/main">
    <mc:Choice Requires="p14">
      <p:transition spd="slow" p14:dur="1250" advClick="0">
        <p:push dir="r"/>
      </p:transition>
    </mc:Choice>
    <mc:Fallback xmlns="">
      <p:transition spd="slow"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 presetClass="entr" presetSubtype="2" decel="10000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1+#ppt_w/2"/>
                                          </p:val>
                                        </p:tav>
                                        <p:tav tm="100000">
                                          <p:val>
                                            <p:strVal val="#ppt_x"/>
                                          </p:val>
                                        </p:tav>
                                      </p:tavLst>
                                    </p:anim>
                                    <p:anim calcmode="lin" valueType="num">
                                      <p:cBhvr additive="base">
                                        <p:cTn id="17" dur="750" fill="hold"/>
                                        <p:tgtEl>
                                          <p:spTgt spid="35"/>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750" fill="hold"/>
                                        <p:tgtEl>
                                          <p:spTgt spid="38"/>
                                        </p:tgtEl>
                                        <p:attrNameLst>
                                          <p:attrName>ppt_x</p:attrName>
                                        </p:attrNameLst>
                                      </p:cBhvr>
                                      <p:tavLst>
                                        <p:tav tm="0">
                                          <p:val>
                                            <p:strVal val="1+#ppt_w/2"/>
                                          </p:val>
                                        </p:tav>
                                        <p:tav tm="100000">
                                          <p:val>
                                            <p:strVal val="#ppt_x"/>
                                          </p:val>
                                        </p:tav>
                                      </p:tavLst>
                                    </p:anim>
                                    <p:anim calcmode="lin" valueType="num">
                                      <p:cBhvr additive="base">
                                        <p:cTn id="21" dur="7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5"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E7FC393-42F7-4265-94A4-808E861BCFEF}"/>
              </a:ext>
            </a:extLst>
          </p:cNvPr>
          <p:cNvSpPr/>
          <p:nvPr/>
        </p:nvSpPr>
        <p:spPr>
          <a:xfrm>
            <a:off x="3507994" y="-1"/>
            <a:ext cx="3618519" cy="65684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Open Sans"/>
              <a:ea typeface="+mn-ea"/>
              <a:cs typeface="+mn-cs"/>
            </a:endParaRPr>
          </a:p>
        </p:txBody>
      </p:sp>
      <p:cxnSp>
        <p:nvCxnSpPr>
          <p:cNvPr id="25" name="Straight Connector 24"/>
          <p:cNvCxnSpPr>
            <a:cxnSpLocks/>
          </p:cNvCxnSpPr>
          <p:nvPr/>
        </p:nvCxnSpPr>
        <p:spPr>
          <a:xfrm>
            <a:off x="7267666" y="829217"/>
            <a:ext cx="0" cy="4824823"/>
          </a:xfrm>
          <a:prstGeom prst="line">
            <a:avLst/>
          </a:prstGeom>
          <a:ln w="6350">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A8730BC1-FB17-4CC8-965B-0DB1FB8B1C4E}"/>
              </a:ext>
            </a:extLst>
          </p:cNvPr>
          <p:cNvSpPr>
            <a:spLocks noGrp="1"/>
          </p:cNvSpPr>
          <p:nvPr>
            <p:ph type="title"/>
          </p:nvPr>
        </p:nvSpPr>
        <p:spPr>
          <a:xfrm>
            <a:off x="3601298" y="1"/>
            <a:ext cx="3431910" cy="2806262"/>
          </a:xfrm>
        </p:spPr>
        <p:txBody>
          <a:bodyPr>
            <a:noAutofit/>
          </a:bodyPr>
          <a:lstStyle/>
          <a:p>
            <a:pPr lvl="0" algn="ctr" eaLnBrk="0" fontAlgn="base" hangingPunct="0">
              <a:spcAft>
                <a:spcPct val="0"/>
              </a:spcAft>
              <a:defRPr/>
            </a:pPr>
            <a:r>
              <a:rPr lang="en-US" sz="2800" cap="all" dirty="0" smtClean="0">
                <a:solidFill>
                  <a:srgbClr val="DCDEE0"/>
                </a:solidFill>
                <a:latin typeface="Arial" panose="020B0604020202020204" pitchFamily="34" charset="0"/>
                <a:ea typeface="Microsoft JhengHei" panose="020B0604030504040204" pitchFamily="34" charset="-120"/>
                <a:cs typeface="Arial" panose="020B0604020202020204" pitchFamily="34" charset="0"/>
              </a:rPr>
              <a:t>Reviewing and Grouping Possibilities to Build Teams</a:t>
            </a:r>
            <a:r>
              <a:rPr lang="en-US" sz="2800" cap="all" dirty="0" smtClean="0">
                <a:solidFill>
                  <a:srgbClr val="DCDEE0"/>
                </a:solidFill>
                <a:latin typeface="Microsoft JhengHei" panose="020B0604030504040204" pitchFamily="34" charset="-120"/>
                <a:ea typeface="Microsoft JhengHei" panose="020B0604030504040204" pitchFamily="34" charset="-120"/>
                <a:cs typeface="Helvetica Neue Light"/>
              </a:rPr>
              <a:t/>
            </a:r>
            <a:br>
              <a:rPr lang="en-US" sz="2800" cap="all" dirty="0" smtClean="0">
                <a:solidFill>
                  <a:srgbClr val="DCDEE0"/>
                </a:solidFill>
                <a:latin typeface="Microsoft JhengHei" panose="020B0604030504040204" pitchFamily="34" charset="-120"/>
                <a:ea typeface="Microsoft JhengHei" panose="020B0604030504040204" pitchFamily="34" charset="-120"/>
                <a:cs typeface="Helvetica Neue Light"/>
              </a:rPr>
            </a:br>
            <a:r>
              <a:rPr lang="zh-TW" altLang="en-US" sz="2800" cap="all" dirty="0" smtClean="0">
                <a:solidFill>
                  <a:srgbClr val="DCDEE0"/>
                </a:solidFill>
                <a:latin typeface="Microsoft JhengHei" panose="020B0604030504040204" pitchFamily="34" charset="-120"/>
                <a:ea typeface="Microsoft JhengHei" panose="020B0604030504040204" pitchFamily="34" charset="-120"/>
                <a:cs typeface="Helvetica Neue Light"/>
              </a:rPr>
              <a:t>逐一檢視潛在人選，評估之後組成團隊</a:t>
            </a:r>
            <a:endParaRPr lang="zh-TW" altLang="en-US" sz="2800" cap="all" dirty="0">
              <a:solidFill>
                <a:srgbClr val="DCDEE0"/>
              </a:solidFill>
              <a:latin typeface="Microsoft JhengHei" panose="020B0604030504040204" pitchFamily="34" charset="-120"/>
              <a:ea typeface="Microsoft JhengHei" panose="020B0604030504040204" pitchFamily="34" charset="-120"/>
              <a:cs typeface="Helvetica Neue Light"/>
            </a:endParaRPr>
          </a:p>
        </p:txBody>
      </p:sp>
      <p:sp>
        <p:nvSpPr>
          <p:cNvPr id="35" name="AutoShape 3">
            <a:extLst>
              <a:ext uri="{FF2B5EF4-FFF2-40B4-BE49-F238E27FC236}">
                <a16:creationId xmlns:a16="http://schemas.microsoft.com/office/drawing/2014/main" id="{65C9672B-C995-42B4-9535-5D1F9E86B9A7}"/>
              </a:ext>
            </a:extLst>
          </p:cNvPr>
          <p:cNvSpPr>
            <a:spLocks/>
          </p:cNvSpPr>
          <p:nvPr/>
        </p:nvSpPr>
        <p:spPr bwMode="auto">
          <a:xfrm rot="1800000">
            <a:off x="8148078" y="3758641"/>
            <a:ext cx="197422" cy="197422"/>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noFill/>
          <a:ln w="6350">
            <a:solidFill>
              <a:schemeClr val="bg1">
                <a:alpha val="45000"/>
              </a:schemeClr>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8" name="AutoShape 3">
            <a:extLst>
              <a:ext uri="{FF2B5EF4-FFF2-40B4-BE49-F238E27FC236}">
                <a16:creationId xmlns:a16="http://schemas.microsoft.com/office/drawing/2014/main" id="{0F3D42CD-6A88-45B7-BB48-9CC5A0BDEB09}"/>
              </a:ext>
            </a:extLst>
          </p:cNvPr>
          <p:cNvSpPr>
            <a:spLocks/>
          </p:cNvSpPr>
          <p:nvPr/>
        </p:nvSpPr>
        <p:spPr bwMode="auto">
          <a:xfrm rot="1800000">
            <a:off x="8148078" y="4915853"/>
            <a:ext cx="197422" cy="197422"/>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noFill/>
          <a:ln w="6350">
            <a:solidFill>
              <a:schemeClr val="bg1">
                <a:alpha val="45000"/>
              </a:schemeClr>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9" name="Content Placeholder 2">
            <a:extLst>
              <a:ext uri="{FF2B5EF4-FFF2-40B4-BE49-F238E27FC236}">
                <a16:creationId xmlns:a16="http://schemas.microsoft.com/office/drawing/2014/main" id="{47963218-F8F7-6B4F-B625-9F914B6F179B}"/>
              </a:ext>
            </a:extLst>
          </p:cNvPr>
          <p:cNvSpPr txBox="1">
            <a:spLocks/>
          </p:cNvSpPr>
          <p:nvPr/>
        </p:nvSpPr>
        <p:spPr>
          <a:xfrm>
            <a:off x="7405170" y="1459529"/>
            <a:ext cx="4516990" cy="4525962"/>
          </a:xfrm>
          <a:prstGeom prst="rect">
            <a:avLst/>
          </a:prstGeom>
        </p:spPr>
        <p:txBody>
          <a:bodyPr/>
          <a:lstStyle>
            <a:lvl1pPr marL="0" marR="0" indent="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1pPr>
            <a:lvl2pPr marL="0" marR="0" indent="1143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2pPr>
            <a:lvl3pPr marL="0" marR="0" indent="2286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3pPr>
            <a:lvl4pPr marL="0" marR="0" indent="3429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4pPr>
            <a:lvl5pPr marL="0" marR="0" indent="4572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5pPr>
            <a:lvl6pPr marL="0" marR="0" indent="5715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6pPr>
            <a:lvl7pPr marL="0" marR="0" indent="6858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7pPr>
            <a:lvl8pPr marL="0" marR="0" indent="8001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8pPr>
            <a:lvl9pPr marL="0" marR="0" indent="9144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9pPr>
          </a:lstStyle>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(XBA) </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(XBA) </a:t>
            </a: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a:t>
            </a: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(XBA) </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(XBA)</a:t>
            </a: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a:t>
            </a: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(XBA) </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(XBA)</a:t>
            </a:r>
            <a:endPar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endParaRP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(XA)</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(XA)</a:t>
            </a:r>
            <a:endPar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endParaRP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(XA)</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(XA)</a:t>
            </a:r>
            <a:endPar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endParaRP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(XA)</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(XA)</a:t>
            </a:r>
            <a:endPar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endParaRP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(XA)</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(XA)</a:t>
            </a:r>
            <a:endPar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endParaRP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a:t>
            </a:r>
            <a:endPar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endParaRP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a:t>
            </a:r>
            <a:endPar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endParaRP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a:t>
            </a:r>
          </a:p>
        </p:txBody>
      </p:sp>
      <p:sp>
        <p:nvSpPr>
          <p:cNvPr id="11" name="Shape 1705">
            <a:extLst>
              <a:ext uri="{FF2B5EF4-FFF2-40B4-BE49-F238E27FC236}">
                <a16:creationId xmlns:a16="http://schemas.microsoft.com/office/drawing/2014/main" id="{35B973F1-00F1-E445-8EB8-A8B468BFC4B1}"/>
              </a:ext>
            </a:extLst>
          </p:cNvPr>
          <p:cNvSpPr/>
          <p:nvPr/>
        </p:nvSpPr>
        <p:spPr>
          <a:xfrm>
            <a:off x="3934247" y="2959242"/>
            <a:ext cx="3261018" cy="3609197"/>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Autofit/>
          </a:bodyPr>
          <a:lstStyle>
            <a:lvl1pPr>
              <a:defRPr>
                <a:solidFill>
                  <a:srgbClr val="8F9291"/>
                </a:solidFill>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mn-cs"/>
                <a:sym typeface="PT Sans"/>
              </a:rPr>
              <a:t>Key Groupings:</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組隊關鍵：</a:t>
            </a: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X = </a:t>
            </a:r>
            <a:r>
              <a:rPr kumimoji="0" lang="en-US" sz="20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mn-cs"/>
                <a:sym typeface="PT Sans"/>
              </a:rPr>
              <a:t>All Your Possibilities</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altLang="zh-TW"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X = </a:t>
            </a:r>
            <a:r>
              <a:rPr kumimoji="0" lang="zh-TW" altLang="en-US" sz="2000" b="0" i="0" u="none" strike="noStrike" kern="0" cap="none"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你的</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全部的潛在人選</a:t>
            </a: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A = </a:t>
            </a:r>
            <a:r>
              <a:rPr kumimoji="0" lang="en-US" sz="20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mn-cs"/>
                <a:sym typeface="PT Sans"/>
              </a:rPr>
              <a:t>Friends/Family</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A = </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親朋好友</a:t>
            </a: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B = </a:t>
            </a:r>
            <a:r>
              <a:rPr kumimoji="0" lang="en-US" sz="20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mn-cs"/>
                <a:sym typeface="PT Sans"/>
              </a:rPr>
              <a:t>Wor</a:t>
            </a: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k</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B = </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同事</a:t>
            </a:r>
          </a:p>
        </p:txBody>
      </p:sp>
      <p:pic>
        <p:nvPicPr>
          <p:cNvPr id="7" name="Picture Placeholder 6">
            <a:extLst>
              <a:ext uri="{FF2B5EF4-FFF2-40B4-BE49-F238E27FC236}">
                <a16:creationId xmlns:a16="http://schemas.microsoft.com/office/drawing/2014/main" id="{6685D52D-6512-2945-8EB0-C2CAC771F3A6}"/>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39890" r="27452"/>
          <a:stretch/>
        </p:blipFill>
        <p:spPr>
          <a:xfrm>
            <a:off x="0" y="0"/>
            <a:ext cx="3361038" cy="6858000"/>
          </a:xfrm>
        </p:spPr>
      </p:pic>
    </p:spTree>
    <p:extLst>
      <p:ext uri="{BB962C8B-B14F-4D97-AF65-F5344CB8AC3E}">
        <p14:creationId xmlns:p14="http://schemas.microsoft.com/office/powerpoint/2010/main" val="4207069839"/>
      </p:ext>
    </p:extLst>
  </p:cSld>
  <p:clrMapOvr>
    <a:masterClrMapping/>
  </p:clrMapOvr>
  <mc:AlternateContent xmlns:mc="http://schemas.openxmlformats.org/markup-compatibility/2006" xmlns:p14="http://schemas.microsoft.com/office/powerpoint/2010/main">
    <mc:Choice Requires="p14">
      <p:transition spd="slow" p14:dur="1250" advClick="0">
        <p:push dir="r"/>
      </p:transition>
    </mc:Choice>
    <mc:Fallback xmlns="">
      <p:transition spd="slow"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 presetClass="entr" presetSubtype="2" decel="10000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1+#ppt_w/2"/>
                                          </p:val>
                                        </p:tav>
                                        <p:tav tm="100000">
                                          <p:val>
                                            <p:strVal val="#ppt_x"/>
                                          </p:val>
                                        </p:tav>
                                      </p:tavLst>
                                    </p:anim>
                                    <p:anim calcmode="lin" valueType="num">
                                      <p:cBhvr additive="base">
                                        <p:cTn id="17" dur="750" fill="hold"/>
                                        <p:tgtEl>
                                          <p:spTgt spid="35"/>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750" fill="hold"/>
                                        <p:tgtEl>
                                          <p:spTgt spid="38"/>
                                        </p:tgtEl>
                                        <p:attrNameLst>
                                          <p:attrName>ppt_x</p:attrName>
                                        </p:attrNameLst>
                                      </p:cBhvr>
                                      <p:tavLst>
                                        <p:tav tm="0">
                                          <p:val>
                                            <p:strVal val="1+#ppt_w/2"/>
                                          </p:val>
                                        </p:tav>
                                        <p:tav tm="100000">
                                          <p:val>
                                            <p:strVal val="#ppt_x"/>
                                          </p:val>
                                        </p:tav>
                                      </p:tavLst>
                                    </p:anim>
                                    <p:anim calcmode="lin" valueType="num">
                                      <p:cBhvr additive="base">
                                        <p:cTn id="21" dur="7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5" grpId="0"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4F3D3D79-392C-2E43-B537-A16421BA1340}"/>
              </a:ext>
            </a:extLst>
          </p:cNvPr>
          <p:cNvSpPr/>
          <p:nvPr/>
        </p:nvSpPr>
        <p:spPr>
          <a:xfrm>
            <a:off x="-12494" y="-1"/>
            <a:ext cx="4618058" cy="65684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endParaRPr>
          </a:p>
        </p:txBody>
      </p:sp>
      <p:sp>
        <p:nvSpPr>
          <p:cNvPr id="11" name="Oval 10">
            <a:extLst>
              <a:ext uri="{FF2B5EF4-FFF2-40B4-BE49-F238E27FC236}">
                <a16:creationId xmlns:a16="http://schemas.microsoft.com/office/drawing/2014/main" id="{1E05E48A-A9FE-7A47-8F36-FF8A0482EA29}"/>
              </a:ext>
            </a:extLst>
          </p:cNvPr>
          <p:cNvSpPr>
            <a:spLocks noChangeArrowheads="1"/>
          </p:cNvSpPr>
          <p:nvPr/>
        </p:nvSpPr>
        <p:spPr bwMode="auto">
          <a:xfrm>
            <a:off x="5199289" y="1525927"/>
            <a:ext cx="3816350" cy="3311525"/>
          </a:xfrm>
          <a:prstGeom prst="ellipse">
            <a:avLst/>
          </a:prstGeom>
          <a:noFill/>
          <a:ln w="9525">
            <a:solidFill>
              <a:schemeClr val="accent6">
                <a:lumMod val="75000"/>
              </a:schemeClr>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5">
            <a:extLst>
              <a:ext uri="{FF2B5EF4-FFF2-40B4-BE49-F238E27FC236}">
                <a16:creationId xmlns:a16="http://schemas.microsoft.com/office/drawing/2014/main" id="{9E9BC5F1-5898-414B-B9C8-96CFA1DB8A2E}"/>
              </a:ext>
            </a:extLst>
          </p:cNvPr>
          <p:cNvSpPr txBox="1">
            <a:spLocks noChangeArrowheads="1"/>
          </p:cNvSpPr>
          <p:nvPr/>
        </p:nvSpPr>
        <p:spPr bwMode="auto">
          <a:xfrm>
            <a:off x="5559651" y="2173626"/>
            <a:ext cx="43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13" name="TextBox 6">
            <a:extLst>
              <a:ext uri="{FF2B5EF4-FFF2-40B4-BE49-F238E27FC236}">
                <a16:creationId xmlns:a16="http://schemas.microsoft.com/office/drawing/2014/main" id="{825F2575-5028-444B-B239-3C8C661E0536}"/>
              </a:ext>
            </a:extLst>
          </p:cNvPr>
          <p:cNvSpPr txBox="1">
            <a:spLocks noChangeArrowheads="1"/>
          </p:cNvSpPr>
          <p:nvPr/>
        </p:nvSpPr>
        <p:spPr bwMode="auto">
          <a:xfrm>
            <a:off x="7070951" y="1813264"/>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14" name="TextBox 7">
            <a:extLst>
              <a:ext uri="{FF2B5EF4-FFF2-40B4-BE49-F238E27FC236}">
                <a16:creationId xmlns:a16="http://schemas.microsoft.com/office/drawing/2014/main" id="{480FDCA6-30EE-FB42-8356-DF69B8127687}"/>
              </a:ext>
            </a:extLst>
          </p:cNvPr>
          <p:cNvSpPr txBox="1">
            <a:spLocks noChangeArrowheads="1"/>
          </p:cNvSpPr>
          <p:nvPr/>
        </p:nvSpPr>
        <p:spPr bwMode="auto">
          <a:xfrm>
            <a:off x="5754914" y="2719726"/>
            <a:ext cx="43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17" name="TextBox 8">
            <a:extLst>
              <a:ext uri="{FF2B5EF4-FFF2-40B4-BE49-F238E27FC236}">
                <a16:creationId xmlns:a16="http://schemas.microsoft.com/office/drawing/2014/main" id="{0C58FD98-191B-3343-A1E3-B46D80251D7B}"/>
              </a:ext>
            </a:extLst>
          </p:cNvPr>
          <p:cNvSpPr txBox="1">
            <a:spLocks noChangeArrowheads="1"/>
          </p:cNvSpPr>
          <p:nvPr/>
        </p:nvSpPr>
        <p:spPr bwMode="auto">
          <a:xfrm>
            <a:off x="6278789" y="1711664"/>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18" name="TextBox 9">
            <a:extLst>
              <a:ext uri="{FF2B5EF4-FFF2-40B4-BE49-F238E27FC236}">
                <a16:creationId xmlns:a16="http://schemas.microsoft.com/office/drawing/2014/main" id="{02BF09F7-BC27-9745-99AE-69199708D6BE}"/>
              </a:ext>
            </a:extLst>
          </p:cNvPr>
          <p:cNvSpPr txBox="1">
            <a:spLocks noChangeArrowheads="1"/>
          </p:cNvSpPr>
          <p:nvPr/>
        </p:nvSpPr>
        <p:spPr bwMode="auto">
          <a:xfrm>
            <a:off x="7683726" y="1943439"/>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19" name="TextBox 10">
            <a:extLst>
              <a:ext uri="{FF2B5EF4-FFF2-40B4-BE49-F238E27FC236}">
                <a16:creationId xmlns:a16="http://schemas.microsoft.com/office/drawing/2014/main" id="{36EF1B23-36A2-A84B-9F52-34BDA9E74CF4}"/>
              </a:ext>
            </a:extLst>
          </p:cNvPr>
          <p:cNvSpPr txBox="1">
            <a:spLocks noChangeArrowheads="1"/>
          </p:cNvSpPr>
          <p:nvPr/>
        </p:nvSpPr>
        <p:spPr bwMode="auto">
          <a:xfrm>
            <a:off x="6675664" y="2259352"/>
            <a:ext cx="43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20" name="TextBox 11">
            <a:extLst>
              <a:ext uri="{FF2B5EF4-FFF2-40B4-BE49-F238E27FC236}">
                <a16:creationId xmlns:a16="http://schemas.microsoft.com/office/drawing/2014/main" id="{8C5441AF-B9C0-F24A-93F9-293B56266D00}"/>
              </a:ext>
            </a:extLst>
          </p:cNvPr>
          <p:cNvSpPr txBox="1">
            <a:spLocks noChangeArrowheads="1"/>
          </p:cNvSpPr>
          <p:nvPr/>
        </p:nvSpPr>
        <p:spPr bwMode="auto">
          <a:xfrm>
            <a:off x="5270726" y="3181689"/>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21" name="TextBox 12">
            <a:extLst>
              <a:ext uri="{FF2B5EF4-FFF2-40B4-BE49-F238E27FC236}">
                <a16:creationId xmlns:a16="http://schemas.microsoft.com/office/drawing/2014/main" id="{F8FB6E35-AB19-094C-A017-F9EF97FCDDAD}"/>
              </a:ext>
            </a:extLst>
          </p:cNvPr>
          <p:cNvSpPr txBox="1">
            <a:spLocks noChangeArrowheads="1"/>
          </p:cNvSpPr>
          <p:nvPr/>
        </p:nvSpPr>
        <p:spPr bwMode="auto">
          <a:xfrm>
            <a:off x="6459765" y="3181689"/>
            <a:ext cx="611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23" name="TextBox 13">
            <a:extLst>
              <a:ext uri="{FF2B5EF4-FFF2-40B4-BE49-F238E27FC236}">
                <a16:creationId xmlns:a16="http://schemas.microsoft.com/office/drawing/2014/main" id="{C3944F8C-ED1E-6446-B17C-8EB69700F731}"/>
              </a:ext>
            </a:extLst>
          </p:cNvPr>
          <p:cNvSpPr txBox="1">
            <a:spLocks noChangeArrowheads="1"/>
          </p:cNvSpPr>
          <p:nvPr/>
        </p:nvSpPr>
        <p:spPr bwMode="auto">
          <a:xfrm>
            <a:off x="6999515" y="3586502"/>
            <a:ext cx="611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24" name="TextBox 14">
            <a:extLst>
              <a:ext uri="{FF2B5EF4-FFF2-40B4-BE49-F238E27FC236}">
                <a16:creationId xmlns:a16="http://schemas.microsoft.com/office/drawing/2014/main" id="{9685EA23-328D-FD4F-9F2B-F15F77D14CAE}"/>
              </a:ext>
            </a:extLst>
          </p:cNvPr>
          <p:cNvSpPr txBox="1">
            <a:spLocks noChangeArrowheads="1"/>
          </p:cNvSpPr>
          <p:nvPr/>
        </p:nvSpPr>
        <p:spPr bwMode="auto">
          <a:xfrm>
            <a:off x="8186965" y="2173626"/>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25" name="TextBox 15">
            <a:extLst>
              <a:ext uri="{FF2B5EF4-FFF2-40B4-BE49-F238E27FC236}">
                <a16:creationId xmlns:a16="http://schemas.microsoft.com/office/drawing/2014/main" id="{0205B84C-79E8-5246-9703-D812D5E16413}"/>
              </a:ext>
            </a:extLst>
          </p:cNvPr>
          <p:cNvSpPr txBox="1">
            <a:spLocks noChangeArrowheads="1"/>
          </p:cNvSpPr>
          <p:nvPr/>
        </p:nvSpPr>
        <p:spPr bwMode="auto">
          <a:xfrm>
            <a:off x="6153376" y="3959564"/>
            <a:ext cx="61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29" name="TextBox 16">
            <a:extLst>
              <a:ext uri="{FF2B5EF4-FFF2-40B4-BE49-F238E27FC236}">
                <a16:creationId xmlns:a16="http://schemas.microsoft.com/office/drawing/2014/main" id="{4F1FBFAA-5772-814C-ADE8-5BF17D3D03AC}"/>
              </a:ext>
            </a:extLst>
          </p:cNvPr>
          <p:cNvSpPr txBox="1">
            <a:spLocks noChangeArrowheads="1"/>
          </p:cNvSpPr>
          <p:nvPr/>
        </p:nvSpPr>
        <p:spPr bwMode="auto">
          <a:xfrm>
            <a:off x="7647215" y="3942101"/>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0" name="TextBox 17">
            <a:extLst>
              <a:ext uri="{FF2B5EF4-FFF2-40B4-BE49-F238E27FC236}">
                <a16:creationId xmlns:a16="http://schemas.microsoft.com/office/drawing/2014/main" id="{ED52E2B4-BFFB-FC49-8BFB-660E327281F4}"/>
              </a:ext>
            </a:extLst>
          </p:cNvPr>
          <p:cNvSpPr txBox="1">
            <a:spLocks noChangeArrowheads="1"/>
          </p:cNvSpPr>
          <p:nvPr/>
        </p:nvSpPr>
        <p:spPr bwMode="auto">
          <a:xfrm>
            <a:off x="6816951" y="4189751"/>
            <a:ext cx="611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 name="TextBox 25">
            <a:extLst>
              <a:ext uri="{FF2B5EF4-FFF2-40B4-BE49-F238E27FC236}">
                <a16:creationId xmlns:a16="http://schemas.microsoft.com/office/drawing/2014/main" id="{B59D5E0F-A80A-7E4D-B81D-06314B543BC1}"/>
              </a:ext>
            </a:extLst>
          </p:cNvPr>
          <p:cNvSpPr txBox="1">
            <a:spLocks noChangeArrowheads="1"/>
          </p:cNvSpPr>
          <p:nvPr/>
        </p:nvSpPr>
        <p:spPr bwMode="auto">
          <a:xfrm>
            <a:off x="8079015" y="2864189"/>
            <a:ext cx="936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2" name="TextBox 26">
            <a:extLst>
              <a:ext uri="{FF2B5EF4-FFF2-40B4-BE49-F238E27FC236}">
                <a16:creationId xmlns:a16="http://schemas.microsoft.com/office/drawing/2014/main" id="{A7FA5B85-27BB-2440-B725-4D01BB67FABF}"/>
              </a:ext>
            </a:extLst>
          </p:cNvPr>
          <p:cNvSpPr txBox="1">
            <a:spLocks noChangeArrowheads="1"/>
          </p:cNvSpPr>
          <p:nvPr/>
        </p:nvSpPr>
        <p:spPr bwMode="auto">
          <a:xfrm>
            <a:off x="8115527" y="3369014"/>
            <a:ext cx="936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3" name="TextBox 27">
            <a:extLst>
              <a:ext uri="{FF2B5EF4-FFF2-40B4-BE49-F238E27FC236}">
                <a16:creationId xmlns:a16="http://schemas.microsoft.com/office/drawing/2014/main" id="{72A2933C-35D7-9D42-9171-FA707012A690}"/>
              </a:ext>
            </a:extLst>
          </p:cNvPr>
          <p:cNvSpPr txBox="1">
            <a:spLocks noChangeArrowheads="1"/>
          </p:cNvSpPr>
          <p:nvPr/>
        </p:nvSpPr>
        <p:spPr bwMode="auto">
          <a:xfrm>
            <a:off x="7375752" y="3151526"/>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4" name="TextBox 28">
            <a:extLst>
              <a:ext uri="{FF2B5EF4-FFF2-40B4-BE49-F238E27FC236}">
                <a16:creationId xmlns:a16="http://schemas.microsoft.com/office/drawing/2014/main" id="{A5BC2C17-BEC1-044D-A6F4-635EA6967E37}"/>
              </a:ext>
            </a:extLst>
          </p:cNvPr>
          <p:cNvSpPr txBox="1">
            <a:spLocks noChangeArrowheads="1"/>
          </p:cNvSpPr>
          <p:nvPr/>
        </p:nvSpPr>
        <p:spPr bwMode="auto">
          <a:xfrm>
            <a:off x="9168040" y="1797389"/>
            <a:ext cx="30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35" name="TextBox 29">
            <a:extLst>
              <a:ext uri="{FF2B5EF4-FFF2-40B4-BE49-F238E27FC236}">
                <a16:creationId xmlns:a16="http://schemas.microsoft.com/office/drawing/2014/main" id="{F29BF4F9-9DE0-7A4E-B398-748F3CE7FC68}"/>
              </a:ext>
            </a:extLst>
          </p:cNvPr>
          <p:cNvSpPr txBox="1">
            <a:spLocks noChangeArrowheads="1"/>
          </p:cNvSpPr>
          <p:nvPr/>
        </p:nvSpPr>
        <p:spPr bwMode="auto">
          <a:xfrm>
            <a:off x="9618890" y="2872126"/>
            <a:ext cx="306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36" name="TextBox 30">
            <a:extLst>
              <a:ext uri="{FF2B5EF4-FFF2-40B4-BE49-F238E27FC236}">
                <a16:creationId xmlns:a16="http://schemas.microsoft.com/office/drawing/2014/main" id="{910CF41C-4650-A041-8A63-30E6471C860D}"/>
              </a:ext>
            </a:extLst>
          </p:cNvPr>
          <p:cNvSpPr txBox="1">
            <a:spLocks noChangeArrowheads="1"/>
          </p:cNvSpPr>
          <p:nvPr/>
        </p:nvSpPr>
        <p:spPr bwMode="auto">
          <a:xfrm>
            <a:off x="10095140" y="2151401"/>
            <a:ext cx="306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37" name="TextBox 31">
            <a:extLst>
              <a:ext uri="{FF2B5EF4-FFF2-40B4-BE49-F238E27FC236}">
                <a16:creationId xmlns:a16="http://schemas.microsoft.com/office/drawing/2014/main" id="{30A5A154-B833-ED49-B9B4-A9E834058C60}"/>
              </a:ext>
            </a:extLst>
          </p:cNvPr>
          <p:cNvSpPr txBox="1">
            <a:spLocks noChangeArrowheads="1"/>
          </p:cNvSpPr>
          <p:nvPr/>
        </p:nvSpPr>
        <p:spPr bwMode="auto">
          <a:xfrm>
            <a:off x="9901465" y="1567201"/>
            <a:ext cx="306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38" name="TextBox 32">
            <a:extLst>
              <a:ext uri="{FF2B5EF4-FFF2-40B4-BE49-F238E27FC236}">
                <a16:creationId xmlns:a16="http://schemas.microsoft.com/office/drawing/2014/main" id="{BAB0C372-E80C-5A45-ABE8-FB18967CFAC8}"/>
              </a:ext>
            </a:extLst>
          </p:cNvPr>
          <p:cNvSpPr txBox="1">
            <a:spLocks noChangeArrowheads="1"/>
          </p:cNvSpPr>
          <p:nvPr/>
        </p:nvSpPr>
        <p:spPr bwMode="auto">
          <a:xfrm>
            <a:off x="10365015" y="3080089"/>
            <a:ext cx="30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39" name="TextBox 33">
            <a:extLst>
              <a:ext uri="{FF2B5EF4-FFF2-40B4-BE49-F238E27FC236}">
                <a16:creationId xmlns:a16="http://schemas.microsoft.com/office/drawing/2014/main" id="{81B8851B-B562-7B43-B7E9-AE31D1FC8BFC}"/>
              </a:ext>
            </a:extLst>
          </p:cNvPr>
          <p:cNvSpPr txBox="1">
            <a:spLocks noChangeArrowheads="1"/>
          </p:cNvSpPr>
          <p:nvPr/>
        </p:nvSpPr>
        <p:spPr bwMode="auto">
          <a:xfrm>
            <a:off x="10887301" y="2500651"/>
            <a:ext cx="306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40" name="TextBox 34">
            <a:extLst>
              <a:ext uri="{FF2B5EF4-FFF2-40B4-BE49-F238E27FC236}">
                <a16:creationId xmlns:a16="http://schemas.microsoft.com/office/drawing/2014/main" id="{C2E69CFB-72C4-9541-84D9-D56BD201767C}"/>
              </a:ext>
            </a:extLst>
          </p:cNvPr>
          <p:cNvSpPr txBox="1">
            <a:spLocks noChangeArrowheads="1"/>
          </p:cNvSpPr>
          <p:nvPr/>
        </p:nvSpPr>
        <p:spPr bwMode="auto">
          <a:xfrm>
            <a:off x="9879240" y="3613489"/>
            <a:ext cx="30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41" name="TextBox 35">
            <a:extLst>
              <a:ext uri="{FF2B5EF4-FFF2-40B4-BE49-F238E27FC236}">
                <a16:creationId xmlns:a16="http://schemas.microsoft.com/office/drawing/2014/main" id="{3557AC54-6022-2043-A551-031CC6CEAB14}"/>
              </a:ext>
            </a:extLst>
          </p:cNvPr>
          <p:cNvSpPr txBox="1">
            <a:spLocks noChangeArrowheads="1"/>
          </p:cNvSpPr>
          <p:nvPr/>
        </p:nvSpPr>
        <p:spPr bwMode="auto">
          <a:xfrm>
            <a:off x="10887301" y="3673814"/>
            <a:ext cx="306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42" name="TextBox 27">
            <a:extLst>
              <a:ext uri="{FF2B5EF4-FFF2-40B4-BE49-F238E27FC236}">
                <a16:creationId xmlns:a16="http://schemas.microsoft.com/office/drawing/2014/main" id="{571FEA30-614D-7C44-A49E-C646588C7A28}"/>
              </a:ext>
            </a:extLst>
          </p:cNvPr>
          <p:cNvSpPr txBox="1">
            <a:spLocks noChangeArrowheads="1"/>
          </p:cNvSpPr>
          <p:nvPr/>
        </p:nvSpPr>
        <p:spPr bwMode="auto">
          <a:xfrm>
            <a:off x="6991051" y="2504679"/>
            <a:ext cx="1194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400" b="1" i="0" u="sng" strike="noStrike" kern="1200" cap="none" spc="0" normalizeH="0" baseline="0" noProof="0" dirty="0" smtClean="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rPr>
              <a:t>你</a:t>
            </a:r>
            <a:endParaRPr kumimoji="0" lang="zh-TW" altLang="en-US" sz="2400" b="1" i="0" u="sng"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sp>
        <p:nvSpPr>
          <p:cNvPr id="43" name="TextBox 12">
            <a:extLst>
              <a:ext uri="{FF2B5EF4-FFF2-40B4-BE49-F238E27FC236}">
                <a16:creationId xmlns:a16="http://schemas.microsoft.com/office/drawing/2014/main" id="{A9031F17-A036-C449-AB19-D4FA52C8D9DD}"/>
              </a:ext>
            </a:extLst>
          </p:cNvPr>
          <p:cNvSpPr txBox="1">
            <a:spLocks noChangeArrowheads="1"/>
          </p:cNvSpPr>
          <p:nvPr/>
        </p:nvSpPr>
        <p:spPr bwMode="auto">
          <a:xfrm>
            <a:off x="6433299" y="3183276"/>
            <a:ext cx="611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44" name="TextBox 13">
            <a:extLst>
              <a:ext uri="{FF2B5EF4-FFF2-40B4-BE49-F238E27FC236}">
                <a16:creationId xmlns:a16="http://schemas.microsoft.com/office/drawing/2014/main" id="{6E80DB68-369E-4B4F-9704-EAC841DD30A1}"/>
              </a:ext>
            </a:extLst>
          </p:cNvPr>
          <p:cNvSpPr txBox="1">
            <a:spLocks noChangeArrowheads="1"/>
          </p:cNvSpPr>
          <p:nvPr/>
        </p:nvSpPr>
        <p:spPr bwMode="auto">
          <a:xfrm>
            <a:off x="6982574" y="3588089"/>
            <a:ext cx="611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45" name="TextBox 15">
            <a:extLst>
              <a:ext uri="{FF2B5EF4-FFF2-40B4-BE49-F238E27FC236}">
                <a16:creationId xmlns:a16="http://schemas.microsoft.com/office/drawing/2014/main" id="{ABD71A39-621A-0140-BBB1-355A8EEB12B3}"/>
              </a:ext>
            </a:extLst>
          </p:cNvPr>
          <p:cNvSpPr txBox="1">
            <a:spLocks noChangeArrowheads="1"/>
          </p:cNvSpPr>
          <p:nvPr/>
        </p:nvSpPr>
        <p:spPr bwMode="auto">
          <a:xfrm>
            <a:off x="6334874" y="3961151"/>
            <a:ext cx="611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46" name="TextBox 16">
            <a:extLst>
              <a:ext uri="{FF2B5EF4-FFF2-40B4-BE49-F238E27FC236}">
                <a16:creationId xmlns:a16="http://schemas.microsoft.com/office/drawing/2014/main" id="{2FC35A7D-BE49-DE49-BEC8-5C9CAA861D23}"/>
              </a:ext>
            </a:extLst>
          </p:cNvPr>
          <p:cNvSpPr txBox="1">
            <a:spLocks noChangeArrowheads="1"/>
          </p:cNvSpPr>
          <p:nvPr/>
        </p:nvSpPr>
        <p:spPr bwMode="auto">
          <a:xfrm>
            <a:off x="7630275" y="3943689"/>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47" name="TextBox 17">
            <a:extLst>
              <a:ext uri="{FF2B5EF4-FFF2-40B4-BE49-F238E27FC236}">
                <a16:creationId xmlns:a16="http://schemas.microsoft.com/office/drawing/2014/main" id="{CBA79B36-5328-7A40-8352-50919F053201}"/>
              </a:ext>
            </a:extLst>
          </p:cNvPr>
          <p:cNvSpPr txBox="1">
            <a:spLocks noChangeArrowheads="1"/>
          </p:cNvSpPr>
          <p:nvPr/>
        </p:nvSpPr>
        <p:spPr bwMode="auto">
          <a:xfrm>
            <a:off x="6795249" y="4191339"/>
            <a:ext cx="61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48" name="TextBox 18">
            <a:extLst>
              <a:ext uri="{FF2B5EF4-FFF2-40B4-BE49-F238E27FC236}">
                <a16:creationId xmlns:a16="http://schemas.microsoft.com/office/drawing/2014/main" id="{7385A2C7-D50D-284A-9576-1C96B00DC06C}"/>
              </a:ext>
            </a:extLst>
          </p:cNvPr>
          <p:cNvSpPr txBox="1">
            <a:spLocks noChangeArrowheads="1"/>
          </p:cNvSpPr>
          <p:nvPr/>
        </p:nvSpPr>
        <p:spPr bwMode="auto">
          <a:xfrm>
            <a:off x="7158265" y="4850151"/>
            <a:ext cx="306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49" name="TextBox 19">
            <a:extLst>
              <a:ext uri="{FF2B5EF4-FFF2-40B4-BE49-F238E27FC236}">
                <a16:creationId xmlns:a16="http://schemas.microsoft.com/office/drawing/2014/main" id="{D77BC80F-1C43-E94F-9CF9-41939F4C0003}"/>
              </a:ext>
            </a:extLst>
          </p:cNvPr>
          <p:cNvSpPr txBox="1">
            <a:spLocks noChangeArrowheads="1"/>
          </p:cNvSpPr>
          <p:nvPr/>
        </p:nvSpPr>
        <p:spPr bwMode="auto">
          <a:xfrm>
            <a:off x="7393215" y="5386726"/>
            <a:ext cx="306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0" name="TextBox 20">
            <a:extLst>
              <a:ext uri="{FF2B5EF4-FFF2-40B4-BE49-F238E27FC236}">
                <a16:creationId xmlns:a16="http://schemas.microsoft.com/office/drawing/2014/main" id="{4AC1D88E-B72E-534E-B333-0C74D6A177DA}"/>
              </a:ext>
            </a:extLst>
          </p:cNvPr>
          <p:cNvSpPr txBox="1">
            <a:spLocks noChangeArrowheads="1"/>
          </p:cNvSpPr>
          <p:nvPr/>
        </p:nvSpPr>
        <p:spPr bwMode="auto">
          <a:xfrm>
            <a:off x="7855176" y="4861264"/>
            <a:ext cx="306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1" name="TextBox 21">
            <a:extLst>
              <a:ext uri="{FF2B5EF4-FFF2-40B4-BE49-F238E27FC236}">
                <a16:creationId xmlns:a16="http://schemas.microsoft.com/office/drawing/2014/main" id="{40DBF06E-E13D-7B44-AE2B-E8E685A34F9A}"/>
              </a:ext>
            </a:extLst>
          </p:cNvPr>
          <p:cNvSpPr txBox="1">
            <a:spLocks noChangeArrowheads="1"/>
          </p:cNvSpPr>
          <p:nvPr/>
        </p:nvSpPr>
        <p:spPr bwMode="auto">
          <a:xfrm>
            <a:off x="8256815" y="5232739"/>
            <a:ext cx="30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2" name="TextBox 22">
            <a:extLst>
              <a:ext uri="{FF2B5EF4-FFF2-40B4-BE49-F238E27FC236}">
                <a16:creationId xmlns:a16="http://schemas.microsoft.com/office/drawing/2014/main" id="{15912F26-8170-044A-AD71-378D2642A698}"/>
              </a:ext>
            </a:extLst>
          </p:cNvPr>
          <p:cNvSpPr txBox="1">
            <a:spLocks noChangeArrowheads="1"/>
          </p:cNvSpPr>
          <p:nvPr/>
        </p:nvSpPr>
        <p:spPr bwMode="auto">
          <a:xfrm>
            <a:off x="8463190" y="4623139"/>
            <a:ext cx="30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3" name="TextBox 23">
            <a:extLst>
              <a:ext uri="{FF2B5EF4-FFF2-40B4-BE49-F238E27FC236}">
                <a16:creationId xmlns:a16="http://schemas.microsoft.com/office/drawing/2014/main" id="{2DC9A42D-1C9E-F449-8C99-4CC3CA7AEE1A}"/>
              </a:ext>
            </a:extLst>
          </p:cNvPr>
          <p:cNvSpPr txBox="1">
            <a:spLocks noChangeArrowheads="1"/>
          </p:cNvSpPr>
          <p:nvPr/>
        </p:nvSpPr>
        <p:spPr bwMode="auto">
          <a:xfrm>
            <a:off x="6529614" y="4983501"/>
            <a:ext cx="304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4" name="TextBox 24">
            <a:extLst>
              <a:ext uri="{FF2B5EF4-FFF2-40B4-BE49-F238E27FC236}">
                <a16:creationId xmlns:a16="http://schemas.microsoft.com/office/drawing/2014/main" id="{2FF096B5-8AE3-1A45-9850-E5720E6939B0}"/>
              </a:ext>
            </a:extLst>
          </p:cNvPr>
          <p:cNvSpPr txBox="1">
            <a:spLocks noChangeArrowheads="1"/>
          </p:cNvSpPr>
          <p:nvPr/>
        </p:nvSpPr>
        <p:spPr bwMode="auto">
          <a:xfrm>
            <a:off x="8944201" y="3829389"/>
            <a:ext cx="306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5" name="TextBox 27">
            <a:extLst>
              <a:ext uri="{FF2B5EF4-FFF2-40B4-BE49-F238E27FC236}">
                <a16:creationId xmlns:a16="http://schemas.microsoft.com/office/drawing/2014/main" id="{38C413B0-BF8D-BC48-8C02-B89AB3F1230E}"/>
              </a:ext>
            </a:extLst>
          </p:cNvPr>
          <p:cNvSpPr txBox="1">
            <a:spLocks noChangeArrowheads="1"/>
          </p:cNvSpPr>
          <p:nvPr/>
        </p:nvSpPr>
        <p:spPr bwMode="auto">
          <a:xfrm>
            <a:off x="7358813" y="3153114"/>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6" name="Oval 55">
            <a:extLst>
              <a:ext uri="{FF2B5EF4-FFF2-40B4-BE49-F238E27FC236}">
                <a16:creationId xmlns:a16="http://schemas.microsoft.com/office/drawing/2014/main" id="{52DDBF35-0B10-7649-98CB-A2B87635274D}"/>
              </a:ext>
            </a:extLst>
          </p:cNvPr>
          <p:cNvSpPr>
            <a:spLocks noChangeArrowheads="1"/>
          </p:cNvSpPr>
          <p:nvPr/>
        </p:nvSpPr>
        <p:spPr bwMode="auto">
          <a:xfrm>
            <a:off x="5775551" y="2533989"/>
            <a:ext cx="3816350" cy="3313113"/>
          </a:xfrm>
          <a:prstGeom prst="ellipse">
            <a:avLst/>
          </a:prstGeom>
          <a:noFill/>
          <a:ln w="9525">
            <a:solidFill>
              <a:schemeClr val="accent6">
                <a:lumMod val="75000"/>
              </a:schemeClr>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57" name="TextBox 27">
            <a:extLst>
              <a:ext uri="{FF2B5EF4-FFF2-40B4-BE49-F238E27FC236}">
                <a16:creationId xmlns:a16="http://schemas.microsoft.com/office/drawing/2014/main" id="{FFC230DA-E1CA-8E41-BE15-30C4003D1FD5}"/>
              </a:ext>
            </a:extLst>
          </p:cNvPr>
          <p:cNvSpPr txBox="1">
            <a:spLocks noChangeArrowheads="1"/>
          </p:cNvSpPr>
          <p:nvPr/>
        </p:nvSpPr>
        <p:spPr bwMode="auto">
          <a:xfrm>
            <a:off x="8060759" y="2860083"/>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8" name="TextBox 27">
            <a:extLst>
              <a:ext uri="{FF2B5EF4-FFF2-40B4-BE49-F238E27FC236}">
                <a16:creationId xmlns:a16="http://schemas.microsoft.com/office/drawing/2014/main" id="{062068EC-78A2-2E4D-8138-1B2BA001E966}"/>
              </a:ext>
            </a:extLst>
          </p:cNvPr>
          <p:cNvSpPr txBox="1">
            <a:spLocks noChangeArrowheads="1"/>
          </p:cNvSpPr>
          <p:nvPr/>
        </p:nvSpPr>
        <p:spPr bwMode="auto">
          <a:xfrm>
            <a:off x="8111560" y="3367426"/>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9" name="Oval 58">
            <a:extLst>
              <a:ext uri="{FF2B5EF4-FFF2-40B4-BE49-F238E27FC236}">
                <a16:creationId xmlns:a16="http://schemas.microsoft.com/office/drawing/2014/main" id="{A92D3410-26E3-FB47-BD40-C74090CCE5CD}"/>
              </a:ext>
            </a:extLst>
          </p:cNvPr>
          <p:cNvSpPr>
            <a:spLocks noChangeArrowheads="1"/>
          </p:cNvSpPr>
          <p:nvPr/>
        </p:nvSpPr>
        <p:spPr bwMode="auto">
          <a:xfrm>
            <a:off x="7971064" y="1381464"/>
            <a:ext cx="3816350" cy="3313113"/>
          </a:xfrm>
          <a:prstGeom prst="ellipse">
            <a:avLst/>
          </a:prstGeom>
          <a:noFill/>
          <a:ln w="9525">
            <a:solidFill>
              <a:schemeClr val="accent6">
                <a:lumMod val="75000"/>
              </a:schemeClr>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28">
            <a:extLst>
              <a:ext uri="{FF2B5EF4-FFF2-40B4-BE49-F238E27FC236}">
                <a16:creationId xmlns:a16="http://schemas.microsoft.com/office/drawing/2014/main" id="{F963F511-FE23-C648-B1F8-CFE815AA62EE}"/>
              </a:ext>
            </a:extLst>
          </p:cNvPr>
          <p:cNvSpPr txBox="1">
            <a:spLocks noChangeArrowheads="1"/>
          </p:cNvSpPr>
          <p:nvPr/>
        </p:nvSpPr>
        <p:spPr bwMode="auto">
          <a:xfrm>
            <a:off x="8472715" y="2859426"/>
            <a:ext cx="306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61" name="TextBox 28">
            <a:extLst>
              <a:ext uri="{FF2B5EF4-FFF2-40B4-BE49-F238E27FC236}">
                <a16:creationId xmlns:a16="http://schemas.microsoft.com/office/drawing/2014/main" id="{784E8D7B-9DBB-CD41-B9B2-BDA49318A4C5}"/>
              </a:ext>
            </a:extLst>
          </p:cNvPr>
          <p:cNvSpPr txBox="1">
            <a:spLocks noChangeArrowheads="1"/>
          </p:cNvSpPr>
          <p:nvPr/>
        </p:nvSpPr>
        <p:spPr bwMode="auto">
          <a:xfrm>
            <a:off x="8523515" y="3369014"/>
            <a:ext cx="30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62" name="TextBox 28">
            <a:extLst>
              <a:ext uri="{FF2B5EF4-FFF2-40B4-BE49-F238E27FC236}">
                <a16:creationId xmlns:a16="http://schemas.microsoft.com/office/drawing/2014/main" id="{3BB9A5D4-F3A8-F94E-A1A3-AE296B261091}"/>
              </a:ext>
            </a:extLst>
          </p:cNvPr>
          <p:cNvSpPr txBox="1">
            <a:spLocks noChangeArrowheads="1"/>
          </p:cNvSpPr>
          <p:nvPr/>
        </p:nvSpPr>
        <p:spPr bwMode="auto">
          <a:xfrm>
            <a:off x="8363176" y="2173626"/>
            <a:ext cx="306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63" name="TextBox 28">
            <a:extLst>
              <a:ext uri="{FF2B5EF4-FFF2-40B4-BE49-F238E27FC236}">
                <a16:creationId xmlns:a16="http://schemas.microsoft.com/office/drawing/2014/main" id="{59739662-FC2F-EF45-B165-3DAA5DA192D0}"/>
              </a:ext>
            </a:extLst>
          </p:cNvPr>
          <p:cNvSpPr txBox="1">
            <a:spLocks noChangeArrowheads="1"/>
          </p:cNvSpPr>
          <p:nvPr/>
        </p:nvSpPr>
        <p:spPr bwMode="auto">
          <a:xfrm>
            <a:off x="9160101" y="3829389"/>
            <a:ext cx="306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64" name="Shape 761">
            <a:extLst>
              <a:ext uri="{FF2B5EF4-FFF2-40B4-BE49-F238E27FC236}">
                <a16:creationId xmlns:a16="http://schemas.microsoft.com/office/drawing/2014/main" id="{F30FE5A4-1818-4041-97F6-1E448CEF6A89}"/>
              </a:ext>
            </a:extLst>
          </p:cNvPr>
          <p:cNvSpPr/>
          <p:nvPr/>
        </p:nvSpPr>
        <p:spPr>
          <a:xfrm>
            <a:off x="366124" y="231480"/>
            <a:ext cx="4108464" cy="3710621"/>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defRPr sz="11000">
                <a:solidFill>
                  <a:srgbClr val="000000"/>
                </a:solidFill>
                <a:latin typeface="Lato Light"/>
                <a:ea typeface="Lato Light"/>
                <a:cs typeface="Lato Light"/>
                <a:sym typeface="Lato Light"/>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600" b="0" i="0" u="none" strike="noStrike" kern="1200" cap="all"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Reviewing and Grouping Possibilities to Build Teams</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zh-TW" altLang="en-US" sz="3200" b="0"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逐一檢視潛在人選，評估之後組成團隊</a:t>
            </a:r>
          </a:p>
        </p:txBody>
      </p:sp>
      <p:sp>
        <p:nvSpPr>
          <p:cNvPr id="66" name="Shape 762">
            <a:extLst>
              <a:ext uri="{FF2B5EF4-FFF2-40B4-BE49-F238E27FC236}">
                <a16:creationId xmlns:a16="http://schemas.microsoft.com/office/drawing/2014/main" id="{610A9159-D1E6-3341-8D9B-687C673AEC52}"/>
              </a:ext>
            </a:extLst>
          </p:cNvPr>
          <p:cNvSpPr/>
          <p:nvPr/>
        </p:nvSpPr>
        <p:spPr>
          <a:xfrm>
            <a:off x="408200" y="3959564"/>
            <a:ext cx="4195261" cy="2369094"/>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X =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Helvetica Neue UltraLight"/>
              </a:rPr>
              <a:t>Your Possibilities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X = </a:t>
            </a:r>
            <a:r>
              <a:rPr kumimoji="0" lang="zh-TW" altLang="en-US" sz="24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你的</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全部的潛在人選</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A =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Helvetica Neue UltraLight"/>
              </a:rPr>
              <a:t>Friends/Family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A = </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親朋好友</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B =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Helvetica Neue UltraLight"/>
              </a:rPr>
              <a:t>Work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B = </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同事</a:t>
            </a:r>
          </a:p>
        </p:txBody>
      </p:sp>
    </p:spTree>
    <p:extLst>
      <p:ext uri="{BB962C8B-B14F-4D97-AF65-F5344CB8AC3E}">
        <p14:creationId xmlns:p14="http://schemas.microsoft.com/office/powerpoint/2010/main" val="2951006939"/>
      </p:ext>
    </p:extLst>
  </p:cSld>
  <p:clrMapOvr>
    <a:masterClrMapping/>
  </p:clrMapOvr>
  <mc:AlternateContent xmlns:mc="http://schemas.openxmlformats.org/markup-compatibility/2006" xmlns:p14="http://schemas.microsoft.com/office/powerpoint/2010/main">
    <mc:Choice Requires="p14">
      <p:transition spd="slow" p14:dur="1250" advClick="0">
        <p:push/>
      </p:transition>
    </mc:Choice>
    <mc:Fallback xmlns="">
      <p:transition spd="slow" advClick="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24">
                                            <p:txEl>
                                              <p:pRg st="0" end="0"/>
                                            </p:txEl>
                                          </p:spTgt>
                                        </p:tgtEl>
                                        <p:attrNameLst>
                                          <p:attrName>style.visibility</p:attrName>
                                        </p:attrNameLst>
                                      </p:cBhvr>
                                      <p:to>
                                        <p:strVal val="visible"/>
                                      </p:to>
                                    </p:set>
                                    <p:animEffect transition="in" filter="fade">
                                      <p:cBhvr>
                                        <p:cTn id="41" dur="500"/>
                                        <p:tgtEl>
                                          <p:spTgt spid="24">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fade">
                                      <p:cBhvr>
                                        <p:cTn id="44" dur="500"/>
                                        <p:tgtEl>
                                          <p:spTgt spid="21">
                                            <p:txEl>
                                              <p:pRg st="0" end="0"/>
                                            </p:txEl>
                                          </p:spTgt>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29">
                                            <p:txEl>
                                              <p:pRg st="0" end="0"/>
                                            </p:txEl>
                                          </p:spTgt>
                                        </p:tgtEl>
                                        <p:attrNameLst>
                                          <p:attrName>style.visibility</p:attrName>
                                        </p:attrNameLst>
                                      </p:cBhvr>
                                      <p:to>
                                        <p:strVal val="visible"/>
                                      </p:to>
                                    </p:set>
                                    <p:animEffect transition="in" filter="fade">
                                      <p:cBhvr>
                                        <p:cTn id="48" dur="500"/>
                                        <p:tgtEl>
                                          <p:spTgt spid="29">
                                            <p:txEl>
                                              <p:pRg st="0" end="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3">
                                            <p:txEl>
                                              <p:pRg st="0" end="0"/>
                                            </p:txEl>
                                          </p:spTgt>
                                        </p:tgtEl>
                                        <p:attrNameLst>
                                          <p:attrName>style.visibility</p:attrName>
                                        </p:attrNameLst>
                                      </p:cBhvr>
                                      <p:to>
                                        <p:strVal val="visible"/>
                                      </p:to>
                                    </p:set>
                                    <p:animEffect transition="in" filter="fade">
                                      <p:cBhvr>
                                        <p:cTn id="51" dur="500"/>
                                        <p:tgtEl>
                                          <p:spTgt spid="23">
                                            <p:txEl>
                                              <p:pRg st="0" end="0"/>
                                            </p:txEl>
                                          </p:spTgt>
                                        </p:tgtEl>
                                      </p:cBhvr>
                                    </p:animEffect>
                                  </p:childTnLst>
                                </p:cTn>
                              </p:par>
                            </p:childTnLst>
                          </p:cTn>
                        </p:par>
                        <p:par>
                          <p:cTn id="52" fill="hold">
                            <p:stCondLst>
                              <p:cond delay="4500"/>
                            </p:stCondLst>
                            <p:childTnLst>
                              <p:par>
                                <p:cTn id="53" presetID="10" presetClass="entr" presetSubtype="0" fill="hold" nodeType="afterEffect">
                                  <p:stCondLst>
                                    <p:cond delay="0"/>
                                  </p:stCondLst>
                                  <p:childTnLst>
                                    <p:set>
                                      <p:cBhvr>
                                        <p:cTn id="54" dur="1" fill="hold">
                                          <p:stCondLst>
                                            <p:cond delay="0"/>
                                          </p:stCondLst>
                                        </p:cTn>
                                        <p:tgtEl>
                                          <p:spTgt spid="25">
                                            <p:txEl>
                                              <p:pRg st="0" end="0"/>
                                            </p:txEl>
                                          </p:spTgt>
                                        </p:tgtEl>
                                        <p:attrNameLst>
                                          <p:attrName>style.visibility</p:attrName>
                                        </p:attrNameLst>
                                      </p:cBhvr>
                                      <p:to>
                                        <p:strVal val="visible"/>
                                      </p:to>
                                    </p:set>
                                    <p:animEffect transition="in" filter="fade">
                                      <p:cBhvr>
                                        <p:cTn id="55" dur="500"/>
                                        <p:tgtEl>
                                          <p:spTgt spid="25">
                                            <p:txEl>
                                              <p:pRg st="0" end="0"/>
                                            </p:txEl>
                                          </p:spTgt>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par>
                          <p:cTn id="60" fill="hold">
                            <p:stCondLst>
                              <p:cond delay="5500"/>
                            </p:stCondLst>
                            <p:childTnLst>
                              <p:par>
                                <p:cTn id="61" presetID="10"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nodeType="withEffect">
                                  <p:stCondLst>
                                    <p:cond delay="0"/>
                                  </p:stCondLst>
                                  <p:childTnLst>
                                    <p:set>
                                      <p:cBhvr>
                                        <p:cTn id="65" dur="1" fill="hold">
                                          <p:stCondLst>
                                            <p:cond delay="0"/>
                                          </p:stCondLst>
                                        </p:cTn>
                                        <p:tgtEl>
                                          <p:spTgt spid="31">
                                            <p:txEl>
                                              <p:pRg st="0" end="0"/>
                                            </p:txEl>
                                          </p:spTgt>
                                        </p:tgtEl>
                                        <p:attrNameLst>
                                          <p:attrName>style.visibility</p:attrName>
                                        </p:attrNameLst>
                                      </p:cBhvr>
                                      <p:to>
                                        <p:strVal val="visible"/>
                                      </p:to>
                                    </p:set>
                                    <p:animEffect transition="in" filter="fade">
                                      <p:cBhvr>
                                        <p:cTn id="66" dur="500"/>
                                        <p:tgtEl>
                                          <p:spTgt spid="31">
                                            <p:txEl>
                                              <p:pRg st="0" end="0"/>
                                            </p:txEl>
                                          </p:spTgt>
                                        </p:tgtEl>
                                      </p:cBhvr>
                                    </p:animEffect>
                                  </p:childTnLst>
                                </p:cTn>
                              </p:par>
                            </p:childTnLst>
                          </p:cTn>
                        </p:par>
                        <p:par>
                          <p:cTn id="67" fill="hold">
                            <p:stCondLst>
                              <p:cond delay="6000"/>
                            </p:stCondLst>
                            <p:childTnLst>
                              <p:par>
                                <p:cTn id="68" presetID="10" presetClass="entr" presetSubtype="0" fill="hold" nodeType="afterEffect">
                                  <p:stCondLst>
                                    <p:cond delay="0"/>
                                  </p:stCondLst>
                                  <p:childTnLst>
                                    <p:set>
                                      <p:cBhvr>
                                        <p:cTn id="69" dur="1" fill="hold">
                                          <p:stCondLst>
                                            <p:cond delay="0"/>
                                          </p:stCondLst>
                                        </p:cTn>
                                        <p:tgtEl>
                                          <p:spTgt spid="32">
                                            <p:txEl>
                                              <p:pRg st="0" end="0"/>
                                            </p:txEl>
                                          </p:spTgt>
                                        </p:tgtEl>
                                        <p:attrNameLst>
                                          <p:attrName>style.visibility</p:attrName>
                                        </p:attrNameLst>
                                      </p:cBhvr>
                                      <p:to>
                                        <p:strVal val="visible"/>
                                      </p:to>
                                    </p:set>
                                    <p:animEffect transition="in" filter="fade">
                                      <p:cBhvr>
                                        <p:cTn id="70" dur="500"/>
                                        <p:tgtEl>
                                          <p:spTgt spid="32">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500"/>
                                        <p:tgtEl>
                                          <p:spTgt spid="56"/>
                                        </p:tgtEl>
                                      </p:cBhvr>
                                    </p:animEffec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500"/>
                                        <p:tgtEl>
                                          <p:spTgt spid="4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fade">
                                      <p:cBhvr>
                                        <p:cTn id="84" dur="500"/>
                                        <p:tgtEl>
                                          <p:spTgt spid="46"/>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fade">
                                      <p:cBhvr>
                                        <p:cTn id="88" dur="500"/>
                                        <p:tgtEl>
                                          <p:spTgt spid="53"/>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fade">
                                      <p:cBhvr>
                                        <p:cTn id="96" dur="500"/>
                                        <p:tgtEl>
                                          <p:spTgt spid="50"/>
                                        </p:tgtEl>
                                      </p:cBhvr>
                                    </p:animEffect>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fade">
                                      <p:cBhvr>
                                        <p:cTn id="100" dur="500"/>
                                        <p:tgtEl>
                                          <p:spTgt spid="54"/>
                                        </p:tgtEl>
                                      </p:cBhvr>
                                    </p:animEffect>
                                  </p:childTnLst>
                                </p:cTn>
                              </p:par>
                            </p:childTnLst>
                          </p:cTn>
                        </p:par>
                        <p:par>
                          <p:cTn id="101" fill="hold">
                            <p:stCondLst>
                              <p:cond delay="2500"/>
                            </p:stCondLst>
                            <p:childTnLst>
                              <p:par>
                                <p:cTn id="102" presetID="10" presetClass="entr" presetSubtype="0" fill="hold" grpId="0" nodeType="afterEffect">
                                  <p:stCondLst>
                                    <p:cond delay="0"/>
                                  </p:stCondLst>
                                  <p:childTnLst>
                                    <p:set>
                                      <p:cBhvr>
                                        <p:cTn id="103" dur="1" fill="hold">
                                          <p:stCondLst>
                                            <p:cond delay="0"/>
                                          </p:stCondLst>
                                        </p:cTn>
                                        <p:tgtEl>
                                          <p:spTgt spid="51"/>
                                        </p:tgtEl>
                                        <p:attrNameLst>
                                          <p:attrName>style.visibility</p:attrName>
                                        </p:attrNameLst>
                                      </p:cBhvr>
                                      <p:to>
                                        <p:strVal val="visible"/>
                                      </p:to>
                                    </p:set>
                                    <p:animEffect transition="in" filter="fade">
                                      <p:cBhvr>
                                        <p:cTn id="104" dur="500"/>
                                        <p:tgtEl>
                                          <p:spTgt spid="51"/>
                                        </p:tgtEl>
                                      </p:cBhvr>
                                    </p:animEffect>
                                  </p:childTnLst>
                                </p:cTn>
                              </p:par>
                            </p:childTnLst>
                          </p:cTn>
                        </p:par>
                        <p:par>
                          <p:cTn id="105" fill="hold">
                            <p:stCondLst>
                              <p:cond delay="3000"/>
                            </p:stCondLst>
                            <p:childTnLst>
                              <p:par>
                                <p:cTn id="106" presetID="10" presetClass="entr" presetSubtype="0" fill="hold" grpId="0" nodeType="after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fade">
                                      <p:cBhvr>
                                        <p:cTn id="111" dur="500"/>
                                        <p:tgtEl>
                                          <p:spTgt spid="49"/>
                                        </p:tgtEl>
                                      </p:cBhvr>
                                    </p:animEffect>
                                  </p:childTnLst>
                                </p:cTn>
                              </p:par>
                            </p:childTnLst>
                          </p:cTn>
                        </p:par>
                        <p:par>
                          <p:cTn id="112" fill="hold">
                            <p:stCondLst>
                              <p:cond delay="3500"/>
                            </p:stCondLst>
                            <p:childTnLst>
                              <p:par>
                                <p:cTn id="113" presetID="10" presetClass="entr" presetSubtype="0" fill="hold" grpId="0" nodeType="after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fade">
                                      <p:cBhvr>
                                        <p:cTn id="115" dur="500"/>
                                        <p:tgtEl>
                                          <p:spTgt spid="48"/>
                                        </p:tgtEl>
                                      </p:cBhvr>
                                    </p:animEffect>
                                  </p:childTnLst>
                                </p:cTn>
                              </p:par>
                            </p:childTnLst>
                          </p:cTn>
                        </p:par>
                        <p:par>
                          <p:cTn id="116" fill="hold">
                            <p:stCondLst>
                              <p:cond delay="4000"/>
                            </p:stCondLst>
                            <p:childTnLst>
                              <p:par>
                                <p:cTn id="117" presetID="10" presetClass="entr" presetSubtype="0"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fade">
                                      <p:cBhvr>
                                        <p:cTn id="122" dur="500"/>
                                        <p:tgtEl>
                                          <p:spTgt spid="43"/>
                                        </p:tgtEl>
                                      </p:cBhvr>
                                    </p:animEffect>
                                  </p:childTnLst>
                                </p:cTn>
                              </p:par>
                            </p:childTnLst>
                          </p:cTn>
                        </p:par>
                        <p:par>
                          <p:cTn id="123" fill="hold">
                            <p:stCondLst>
                              <p:cond delay="4500"/>
                            </p:stCondLst>
                            <p:childTnLst>
                              <p:par>
                                <p:cTn id="124" presetID="10" presetClass="entr" presetSubtype="0" fill="hold" grpId="0" nodeType="afterEffect">
                                  <p:stCondLst>
                                    <p:cond delay="0"/>
                                  </p:stCondLst>
                                  <p:childTnLst>
                                    <p:set>
                                      <p:cBhvr>
                                        <p:cTn id="125" dur="1" fill="hold">
                                          <p:stCondLst>
                                            <p:cond delay="0"/>
                                          </p:stCondLst>
                                        </p:cTn>
                                        <p:tgtEl>
                                          <p:spTgt spid="55"/>
                                        </p:tgtEl>
                                        <p:attrNameLst>
                                          <p:attrName>style.visibility</p:attrName>
                                        </p:attrNameLst>
                                      </p:cBhvr>
                                      <p:to>
                                        <p:strVal val="visible"/>
                                      </p:to>
                                    </p:set>
                                    <p:animEffect transition="in" filter="fade">
                                      <p:cBhvr>
                                        <p:cTn id="126" dur="500"/>
                                        <p:tgtEl>
                                          <p:spTgt spid="55"/>
                                        </p:tgtEl>
                                      </p:cBhvr>
                                    </p:animEffect>
                                  </p:childTnLst>
                                </p:cTn>
                              </p:par>
                            </p:childTnLst>
                          </p:cTn>
                        </p:par>
                        <p:par>
                          <p:cTn id="127" fill="hold">
                            <p:stCondLst>
                              <p:cond delay="5000"/>
                            </p:stCondLst>
                            <p:childTnLst>
                              <p:par>
                                <p:cTn id="128" presetID="10" presetClass="entr" presetSubtype="0" fill="hold" grpId="0" nodeType="afterEffect">
                                  <p:stCondLst>
                                    <p:cond delay="0"/>
                                  </p:stCondLst>
                                  <p:childTnLst>
                                    <p:set>
                                      <p:cBhvr>
                                        <p:cTn id="129" dur="1" fill="hold">
                                          <p:stCondLst>
                                            <p:cond delay="0"/>
                                          </p:stCondLst>
                                        </p:cTn>
                                        <p:tgtEl>
                                          <p:spTgt spid="57"/>
                                        </p:tgtEl>
                                        <p:attrNameLst>
                                          <p:attrName>style.visibility</p:attrName>
                                        </p:attrNameLst>
                                      </p:cBhvr>
                                      <p:to>
                                        <p:strVal val="visible"/>
                                      </p:to>
                                    </p:set>
                                    <p:animEffect transition="in" filter="fade">
                                      <p:cBhvr>
                                        <p:cTn id="130" dur="500"/>
                                        <p:tgtEl>
                                          <p:spTgt spid="57"/>
                                        </p:tgtEl>
                                      </p:cBhvr>
                                    </p:animEffect>
                                  </p:childTnLst>
                                </p:cTn>
                              </p:par>
                            </p:childTnLst>
                          </p:cTn>
                        </p:par>
                        <p:par>
                          <p:cTn id="131" fill="hold">
                            <p:stCondLst>
                              <p:cond delay="5500"/>
                            </p:stCondLst>
                            <p:childTnLst>
                              <p:par>
                                <p:cTn id="132" presetID="10" presetClass="entr" presetSubtype="0" fill="hold" grpId="0" nodeType="afterEffect">
                                  <p:stCondLst>
                                    <p:cond delay="0"/>
                                  </p:stCondLst>
                                  <p:childTnLst>
                                    <p:set>
                                      <p:cBhvr>
                                        <p:cTn id="133" dur="1" fill="hold">
                                          <p:stCondLst>
                                            <p:cond delay="0"/>
                                          </p:stCondLst>
                                        </p:cTn>
                                        <p:tgtEl>
                                          <p:spTgt spid="58"/>
                                        </p:tgtEl>
                                        <p:attrNameLst>
                                          <p:attrName>style.visibility</p:attrName>
                                        </p:attrNameLst>
                                      </p:cBhvr>
                                      <p:to>
                                        <p:strVal val="visible"/>
                                      </p:to>
                                    </p:set>
                                    <p:animEffect transition="in" filter="fade">
                                      <p:cBhvr>
                                        <p:cTn id="134" dur="500"/>
                                        <p:tgtEl>
                                          <p:spTgt spid="58"/>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59"/>
                                        </p:tgtEl>
                                        <p:attrNameLst>
                                          <p:attrName>style.visibility</p:attrName>
                                        </p:attrNameLst>
                                      </p:cBhvr>
                                      <p:to>
                                        <p:strVal val="visible"/>
                                      </p:to>
                                    </p:set>
                                    <p:animEffect transition="in" filter="fade">
                                      <p:cBhvr>
                                        <p:cTn id="139" dur="500"/>
                                        <p:tgtEl>
                                          <p:spTgt spid="59"/>
                                        </p:tgtEl>
                                      </p:cBhvr>
                                    </p:animEffect>
                                  </p:childTnLst>
                                </p:cTn>
                              </p:par>
                            </p:childTnLst>
                          </p:cTn>
                        </p:par>
                        <p:par>
                          <p:cTn id="140" fill="hold">
                            <p:stCondLst>
                              <p:cond delay="500"/>
                            </p:stCondLst>
                            <p:childTnLst>
                              <p:par>
                                <p:cTn id="141" presetID="10" presetClass="entr" presetSubtype="0" fill="hold" grpId="0" nodeType="afterEffect">
                                  <p:stCondLst>
                                    <p:cond delay="0"/>
                                  </p:stCondLst>
                                  <p:childTnLst>
                                    <p:set>
                                      <p:cBhvr>
                                        <p:cTn id="142" dur="1" fill="hold">
                                          <p:stCondLst>
                                            <p:cond delay="0"/>
                                          </p:stCondLst>
                                        </p:cTn>
                                        <p:tgtEl>
                                          <p:spTgt spid="60"/>
                                        </p:tgtEl>
                                        <p:attrNameLst>
                                          <p:attrName>style.visibility</p:attrName>
                                        </p:attrNameLst>
                                      </p:cBhvr>
                                      <p:to>
                                        <p:strVal val="visible"/>
                                      </p:to>
                                    </p:set>
                                    <p:animEffect transition="in" filter="fade">
                                      <p:cBhvr>
                                        <p:cTn id="143" dur="500"/>
                                        <p:tgtEl>
                                          <p:spTgt spid="60"/>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37"/>
                                        </p:tgtEl>
                                        <p:attrNameLst>
                                          <p:attrName>style.visibility</p:attrName>
                                        </p:attrNameLst>
                                      </p:cBhvr>
                                      <p:to>
                                        <p:strVal val="visible"/>
                                      </p:to>
                                    </p:set>
                                    <p:animEffect transition="in" filter="fade">
                                      <p:cBhvr>
                                        <p:cTn id="148" dur="500"/>
                                        <p:tgtEl>
                                          <p:spTgt spid="3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fade">
                                      <p:cBhvr>
                                        <p:cTn id="151" dur="500"/>
                                        <p:tgtEl>
                                          <p:spTgt spid="38"/>
                                        </p:tgtEl>
                                      </p:cBhvr>
                                    </p:animEffect>
                                  </p:childTnLst>
                                </p:cTn>
                              </p:par>
                            </p:childTnLst>
                          </p:cTn>
                        </p:par>
                        <p:par>
                          <p:cTn id="152" fill="hold">
                            <p:stCondLst>
                              <p:cond delay="500"/>
                            </p:stCondLst>
                            <p:childTnLst>
                              <p:par>
                                <p:cTn id="153" presetID="10" presetClass="entr" presetSubtype="0" fill="hold" grpId="0" nodeType="afterEffect">
                                  <p:stCondLst>
                                    <p:cond delay="0"/>
                                  </p:stCondLst>
                                  <p:childTnLst>
                                    <p:set>
                                      <p:cBhvr>
                                        <p:cTn id="154" dur="1" fill="hold">
                                          <p:stCondLst>
                                            <p:cond delay="0"/>
                                          </p:stCondLst>
                                        </p:cTn>
                                        <p:tgtEl>
                                          <p:spTgt spid="41"/>
                                        </p:tgtEl>
                                        <p:attrNameLst>
                                          <p:attrName>style.visibility</p:attrName>
                                        </p:attrNameLst>
                                      </p:cBhvr>
                                      <p:to>
                                        <p:strVal val="visible"/>
                                      </p:to>
                                    </p:set>
                                    <p:animEffect transition="in" filter="fade">
                                      <p:cBhvr>
                                        <p:cTn id="155" dur="500"/>
                                        <p:tgtEl>
                                          <p:spTgt spid="41"/>
                                        </p:tgtEl>
                                      </p:cBhvr>
                                    </p:animEffect>
                                  </p:childTnLst>
                                </p:cTn>
                              </p:par>
                            </p:childTnLst>
                          </p:cTn>
                        </p:par>
                        <p:par>
                          <p:cTn id="156" fill="hold">
                            <p:stCondLst>
                              <p:cond delay="1000"/>
                            </p:stCondLst>
                            <p:childTnLst>
                              <p:par>
                                <p:cTn id="157" presetID="10" presetClass="entr" presetSubtype="0" fill="hold" grpId="0" nodeType="afterEffect">
                                  <p:stCondLst>
                                    <p:cond delay="0"/>
                                  </p:stCondLst>
                                  <p:childTnLst>
                                    <p:set>
                                      <p:cBhvr>
                                        <p:cTn id="158" dur="1" fill="hold">
                                          <p:stCondLst>
                                            <p:cond delay="0"/>
                                          </p:stCondLst>
                                        </p:cTn>
                                        <p:tgtEl>
                                          <p:spTgt spid="40"/>
                                        </p:tgtEl>
                                        <p:attrNameLst>
                                          <p:attrName>style.visibility</p:attrName>
                                        </p:attrNameLst>
                                      </p:cBhvr>
                                      <p:to>
                                        <p:strVal val="visible"/>
                                      </p:to>
                                    </p:set>
                                    <p:animEffect transition="in" filter="fade">
                                      <p:cBhvr>
                                        <p:cTn id="159" dur="500"/>
                                        <p:tgtEl>
                                          <p:spTgt spid="40"/>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36"/>
                                        </p:tgtEl>
                                        <p:attrNameLst>
                                          <p:attrName>style.visibility</p:attrName>
                                        </p:attrNameLst>
                                      </p:cBhvr>
                                      <p:to>
                                        <p:strVal val="visible"/>
                                      </p:to>
                                    </p:set>
                                    <p:animEffect transition="in" filter="fade">
                                      <p:cBhvr>
                                        <p:cTn id="162" dur="500"/>
                                        <p:tgtEl>
                                          <p:spTgt spid="36"/>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35"/>
                                        </p:tgtEl>
                                        <p:attrNameLst>
                                          <p:attrName>style.visibility</p:attrName>
                                        </p:attrNameLst>
                                      </p:cBhvr>
                                      <p:to>
                                        <p:strVal val="visible"/>
                                      </p:to>
                                    </p:set>
                                    <p:animEffect transition="in" filter="fade">
                                      <p:cBhvr>
                                        <p:cTn id="165" dur="500"/>
                                        <p:tgtEl>
                                          <p:spTgt spid="35"/>
                                        </p:tgtEl>
                                      </p:cBhvr>
                                    </p:animEffect>
                                  </p:childTnLst>
                                </p:cTn>
                              </p:par>
                            </p:childTnLst>
                          </p:cTn>
                        </p:par>
                        <p:par>
                          <p:cTn id="166" fill="hold">
                            <p:stCondLst>
                              <p:cond delay="1500"/>
                            </p:stCondLst>
                            <p:childTnLst>
                              <p:par>
                                <p:cTn id="167" presetID="10" presetClass="entr" presetSubtype="0" fill="hold" grpId="0" nodeType="afterEffect">
                                  <p:stCondLst>
                                    <p:cond delay="0"/>
                                  </p:stCondLst>
                                  <p:childTnLst>
                                    <p:set>
                                      <p:cBhvr>
                                        <p:cTn id="168" dur="1" fill="hold">
                                          <p:stCondLst>
                                            <p:cond delay="0"/>
                                          </p:stCondLst>
                                        </p:cTn>
                                        <p:tgtEl>
                                          <p:spTgt spid="39"/>
                                        </p:tgtEl>
                                        <p:attrNameLst>
                                          <p:attrName>style.visibility</p:attrName>
                                        </p:attrNameLst>
                                      </p:cBhvr>
                                      <p:to>
                                        <p:strVal val="visible"/>
                                      </p:to>
                                    </p:set>
                                    <p:animEffect transition="in" filter="fade">
                                      <p:cBhvr>
                                        <p:cTn id="169" dur="500"/>
                                        <p:tgtEl>
                                          <p:spTgt spid="39"/>
                                        </p:tgtEl>
                                      </p:cBhvr>
                                    </p:animEffect>
                                  </p:childTnLst>
                                </p:cTn>
                              </p:par>
                            </p:childTnLst>
                          </p:cTn>
                        </p:par>
                        <p:par>
                          <p:cTn id="170" fill="hold">
                            <p:stCondLst>
                              <p:cond delay="2000"/>
                            </p:stCondLst>
                            <p:childTnLst>
                              <p:par>
                                <p:cTn id="171" presetID="10" presetClass="entr" presetSubtype="0" fill="hold" grpId="0" nodeType="afterEffect">
                                  <p:stCondLst>
                                    <p:cond delay="0"/>
                                  </p:stCondLst>
                                  <p:childTnLst>
                                    <p:set>
                                      <p:cBhvr>
                                        <p:cTn id="172" dur="1" fill="hold">
                                          <p:stCondLst>
                                            <p:cond delay="0"/>
                                          </p:stCondLst>
                                        </p:cTn>
                                        <p:tgtEl>
                                          <p:spTgt spid="34"/>
                                        </p:tgtEl>
                                        <p:attrNameLst>
                                          <p:attrName>style.visibility</p:attrName>
                                        </p:attrNameLst>
                                      </p:cBhvr>
                                      <p:to>
                                        <p:strVal val="visible"/>
                                      </p:to>
                                    </p:set>
                                    <p:animEffect transition="in" filter="fade">
                                      <p:cBhvr>
                                        <p:cTn id="173" dur="500"/>
                                        <p:tgtEl>
                                          <p:spTgt spid="34"/>
                                        </p:tgtEl>
                                      </p:cBhvr>
                                    </p:animEffect>
                                  </p:childTnLst>
                                </p:cTn>
                              </p:par>
                            </p:childTnLst>
                          </p:cTn>
                        </p:par>
                        <p:par>
                          <p:cTn id="174" fill="hold">
                            <p:stCondLst>
                              <p:cond delay="2500"/>
                            </p:stCondLst>
                            <p:childTnLst>
                              <p:par>
                                <p:cTn id="175" presetID="10" presetClass="entr" presetSubtype="0" fill="hold" grpId="0" nodeType="afterEffect">
                                  <p:stCondLst>
                                    <p:cond delay="0"/>
                                  </p:stCondLst>
                                  <p:childTnLst>
                                    <p:set>
                                      <p:cBhvr>
                                        <p:cTn id="176" dur="1" fill="hold">
                                          <p:stCondLst>
                                            <p:cond delay="0"/>
                                          </p:stCondLst>
                                        </p:cTn>
                                        <p:tgtEl>
                                          <p:spTgt spid="61"/>
                                        </p:tgtEl>
                                        <p:attrNameLst>
                                          <p:attrName>style.visibility</p:attrName>
                                        </p:attrNameLst>
                                      </p:cBhvr>
                                      <p:to>
                                        <p:strVal val="visible"/>
                                      </p:to>
                                    </p:set>
                                    <p:animEffect transition="in" filter="fade">
                                      <p:cBhvr>
                                        <p:cTn id="177" dur="500"/>
                                        <p:tgtEl>
                                          <p:spTgt spid="61"/>
                                        </p:tgtEl>
                                      </p:cBhvr>
                                    </p:animEffect>
                                  </p:childTnLst>
                                </p:cTn>
                              </p:par>
                            </p:childTnLst>
                          </p:cTn>
                        </p:par>
                        <p:par>
                          <p:cTn id="178" fill="hold">
                            <p:stCondLst>
                              <p:cond delay="3000"/>
                            </p:stCondLst>
                            <p:childTnLst>
                              <p:par>
                                <p:cTn id="179" presetID="10" presetClass="entr" presetSubtype="0" fill="hold" grpId="0" nodeType="afterEffect">
                                  <p:stCondLst>
                                    <p:cond delay="0"/>
                                  </p:stCondLst>
                                  <p:childTnLst>
                                    <p:set>
                                      <p:cBhvr>
                                        <p:cTn id="180" dur="1" fill="hold">
                                          <p:stCondLst>
                                            <p:cond delay="0"/>
                                          </p:stCondLst>
                                        </p:cTn>
                                        <p:tgtEl>
                                          <p:spTgt spid="62"/>
                                        </p:tgtEl>
                                        <p:attrNameLst>
                                          <p:attrName>style.visibility</p:attrName>
                                        </p:attrNameLst>
                                      </p:cBhvr>
                                      <p:to>
                                        <p:strVal val="visible"/>
                                      </p:to>
                                    </p:set>
                                    <p:animEffect transition="in" filter="fade">
                                      <p:cBhvr>
                                        <p:cTn id="181" dur="500"/>
                                        <p:tgtEl>
                                          <p:spTgt spid="62"/>
                                        </p:tgtEl>
                                      </p:cBhvr>
                                    </p:animEffect>
                                  </p:childTnLst>
                                </p:cTn>
                              </p:par>
                            </p:childTnLst>
                          </p:cTn>
                        </p:par>
                        <p:par>
                          <p:cTn id="182" fill="hold">
                            <p:stCondLst>
                              <p:cond delay="3500"/>
                            </p:stCondLst>
                            <p:childTnLst>
                              <p:par>
                                <p:cTn id="183" presetID="10" presetClass="entr" presetSubtype="0" fill="hold" grpId="0" nodeType="afterEffect">
                                  <p:stCondLst>
                                    <p:cond delay="0"/>
                                  </p:stCondLst>
                                  <p:childTnLst>
                                    <p:set>
                                      <p:cBhvr>
                                        <p:cTn id="184" dur="1" fill="hold">
                                          <p:stCondLst>
                                            <p:cond delay="0"/>
                                          </p:stCondLst>
                                        </p:cTn>
                                        <p:tgtEl>
                                          <p:spTgt spid="63"/>
                                        </p:tgtEl>
                                        <p:attrNameLst>
                                          <p:attrName>style.visibility</p:attrName>
                                        </p:attrNameLst>
                                      </p:cBhvr>
                                      <p:to>
                                        <p:strVal val="visible"/>
                                      </p:to>
                                    </p:set>
                                    <p:animEffect transition="in" filter="fade">
                                      <p:cBhvr>
                                        <p:cTn id="18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17" grpId="0"/>
      <p:bldP spid="18" grpId="0"/>
      <p:bldP spid="19" grpId="0"/>
      <p:bldP spid="20" grpId="0"/>
      <p:bldP spid="30"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animBg="1"/>
      <p:bldP spid="57" grpId="0"/>
      <p:bldP spid="58" grpId="0"/>
      <p:bldP spid="59" grpId="0" animBg="1"/>
      <p:bldP spid="60" grpId="0"/>
      <p:bldP spid="61" grpId="0"/>
      <p:bldP spid="62" grpId="0"/>
      <p:bldP spid="6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5CF5440-A973-9C4E-95E0-3ED7CAE67224}"/>
              </a:ext>
            </a:extLst>
          </p:cNvPr>
          <p:cNvPicPr>
            <a:picLocks noGrp="1" noChangeAspect="1"/>
          </p:cNvPicPr>
          <p:nvPr>
            <p:ph type="pic" sz="quarter" idx="10"/>
          </p:nvPr>
        </p:nvPicPr>
        <p:blipFill>
          <a:blip r:embed="rId2"/>
          <a:srcRect t="6270" b="6270"/>
          <a:stretch>
            <a:fillRect/>
          </a:stretch>
        </p:blipFill>
        <p:spPr>
          <a:xfrm>
            <a:off x="0" y="0"/>
            <a:ext cx="12192000" cy="6867525"/>
          </a:xfrm>
        </p:spPr>
      </p:pic>
      <p:sp>
        <p:nvSpPr>
          <p:cNvPr id="1703" name="Shape 1703"/>
          <p:cNvSpPr/>
          <p:nvPr/>
        </p:nvSpPr>
        <p:spPr>
          <a:xfrm>
            <a:off x="0" y="-8801"/>
            <a:ext cx="12192000" cy="6875602"/>
          </a:xfrm>
          <a:prstGeom prst="rect">
            <a:avLst/>
          </a:prstGeom>
          <a:solidFill>
            <a:schemeClr val="accent6">
              <a:lumMod val="75000"/>
              <a:alpha val="69585"/>
            </a:schemeClr>
          </a:solidFill>
          <a:ln w="3175" cap="flat">
            <a:noFill/>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sp>
        <p:nvSpPr>
          <p:cNvPr id="1704" name="Shape 1704"/>
          <p:cNvSpPr/>
          <p:nvPr/>
        </p:nvSpPr>
        <p:spPr>
          <a:xfrm>
            <a:off x="383546" y="686439"/>
            <a:ext cx="4374764" cy="288899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fontScale="62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Team building and </a:t>
            </a:r>
            <a:br>
              <a:rPr kumimoji="0" lang="en-US" sz="60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br>
            <a:r>
              <a:rPr kumimoji="0" lang="en-US" sz="60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placement strategy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團隊發展與</a:t>
            </a:r>
            <a:br>
              <a:rPr kumimoji="0" lang="zh-TW" altLang="en-US" sz="60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br>
            <a:r>
              <a:rPr kumimoji="0" lang="zh-TW" altLang="en-US" sz="60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放置位置策略</a:t>
            </a:r>
          </a:p>
        </p:txBody>
      </p:sp>
      <p:sp>
        <p:nvSpPr>
          <p:cNvPr id="1705" name="Shape 1705"/>
          <p:cNvSpPr/>
          <p:nvPr/>
        </p:nvSpPr>
        <p:spPr>
          <a:xfrm>
            <a:off x="525263" y="4061631"/>
            <a:ext cx="3261018" cy="249262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fontScale="85000" lnSpcReduction="20000"/>
          </a:bodyPr>
          <a:lstStyle>
            <a:lvl1pPr>
              <a:defRPr>
                <a:solidFill>
                  <a:srgbClr val="8F9291"/>
                </a:solidFill>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mn-cs"/>
                <a:sym typeface="PT Sans"/>
              </a:rPr>
              <a:t>Key Groupings:</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組隊關鍵：</a:t>
            </a: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X = </a:t>
            </a:r>
            <a:r>
              <a:rPr kumimoji="0" lang="en-US" sz="20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mn-cs"/>
                <a:sym typeface="PT Sans"/>
              </a:rPr>
              <a:t>All Your Possibilities</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altLang="zh-TW"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X = </a:t>
            </a:r>
            <a:r>
              <a:rPr kumimoji="0" lang="zh-TW" altLang="en-US" sz="2000" b="0" i="0" u="none" strike="noStrike" kern="0" cap="none"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你的</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全部的潛在人選</a:t>
            </a: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A = </a:t>
            </a:r>
            <a:r>
              <a:rPr kumimoji="0" lang="en-US" sz="20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mn-cs"/>
                <a:sym typeface="PT Sans"/>
              </a:rPr>
              <a:t>Friends/Family</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A = </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親朋好友</a:t>
            </a: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B = </a:t>
            </a:r>
            <a:r>
              <a:rPr kumimoji="0" lang="en-US" sz="20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mn-cs"/>
                <a:sym typeface="PT Sans"/>
              </a:rPr>
              <a:t>Work</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B = </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同事</a:t>
            </a:r>
          </a:p>
        </p:txBody>
      </p:sp>
      <p:cxnSp>
        <p:nvCxnSpPr>
          <p:cNvPr id="23" name="Straight Connector 22">
            <a:extLst>
              <a:ext uri="{FF2B5EF4-FFF2-40B4-BE49-F238E27FC236}">
                <a16:creationId xmlns:a16="http://schemas.microsoft.com/office/drawing/2014/main" id="{0254FEAC-57A3-904D-A869-46137D70A356}"/>
              </a:ext>
            </a:extLst>
          </p:cNvPr>
          <p:cNvCxnSpPr>
            <a:cxnSpLocks noChangeShapeType="1"/>
          </p:cNvCxnSpPr>
          <p:nvPr/>
        </p:nvCxnSpPr>
        <p:spPr bwMode="auto">
          <a:xfrm>
            <a:off x="9149335" y="1524508"/>
            <a:ext cx="1512887" cy="1827212"/>
          </a:xfrm>
          <a:prstGeom prst="line">
            <a:avLst/>
          </a:prstGeom>
          <a:noFill/>
          <a:ln w="25400">
            <a:solidFill>
              <a:sysClr val="windowText" lastClr="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40A64883-B7CA-784A-8581-1AC49355FFE5}"/>
              </a:ext>
            </a:extLst>
          </p:cNvPr>
          <p:cNvCxnSpPr>
            <a:cxnSpLocks noChangeShapeType="1"/>
          </p:cNvCxnSpPr>
          <p:nvPr/>
        </p:nvCxnSpPr>
        <p:spPr bwMode="auto">
          <a:xfrm flipH="1">
            <a:off x="5621910" y="1524509"/>
            <a:ext cx="2663825" cy="3513137"/>
          </a:xfrm>
          <a:prstGeom prst="line">
            <a:avLst/>
          </a:prstGeom>
          <a:noFill/>
          <a:ln w="25400">
            <a:solidFill>
              <a:sysClr val="windowText" lastClr="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5" name="TextBox 2">
            <a:extLst>
              <a:ext uri="{FF2B5EF4-FFF2-40B4-BE49-F238E27FC236}">
                <a16:creationId xmlns:a16="http://schemas.microsoft.com/office/drawing/2014/main" id="{13F391EE-27CC-764E-816C-AFB9B64020B3}"/>
              </a:ext>
            </a:extLst>
          </p:cNvPr>
          <p:cNvSpPr txBox="1">
            <a:spLocks noChangeArrowheads="1"/>
          </p:cNvSpPr>
          <p:nvPr/>
        </p:nvSpPr>
        <p:spPr bwMode="auto">
          <a:xfrm>
            <a:off x="8374512" y="645294"/>
            <a:ext cx="863600" cy="830997"/>
          </a:xfrm>
          <a:prstGeom prst="rect">
            <a:avLst/>
          </a:prstGeom>
          <a:solidFill>
            <a:srgbClr val="A41100"/>
          </a:solidFill>
          <a:ln w="9525">
            <a:solidFill>
              <a:schemeClr val="bg2"/>
            </a:solidFill>
            <a:miter lim="800000"/>
            <a:headEnd/>
            <a:tailEnd/>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0" cap="none"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rPr>
              <a:t>你</a:t>
            </a:r>
            <a:endParaRPr kumimoji="0" lang="zh-TW" altLang="en-US" sz="24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endParaRPr>
          </a:p>
        </p:txBody>
      </p:sp>
      <p:sp>
        <p:nvSpPr>
          <p:cNvPr id="26" name="TextBox 3">
            <a:extLst>
              <a:ext uri="{FF2B5EF4-FFF2-40B4-BE49-F238E27FC236}">
                <a16:creationId xmlns:a16="http://schemas.microsoft.com/office/drawing/2014/main" id="{88CCC3C9-B6AE-B34E-814C-07B2A22F37A2}"/>
              </a:ext>
            </a:extLst>
          </p:cNvPr>
          <p:cNvSpPr txBox="1">
            <a:spLocks noChangeArrowheads="1"/>
          </p:cNvSpPr>
          <p:nvPr/>
        </p:nvSpPr>
        <p:spPr bwMode="auto">
          <a:xfrm>
            <a:off x="7853934" y="1567371"/>
            <a:ext cx="647700" cy="461963"/>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XA</a:t>
            </a:r>
          </a:p>
        </p:txBody>
      </p:sp>
      <p:sp>
        <p:nvSpPr>
          <p:cNvPr id="27" name="TextBox 4">
            <a:extLst>
              <a:ext uri="{FF2B5EF4-FFF2-40B4-BE49-F238E27FC236}">
                <a16:creationId xmlns:a16="http://schemas.microsoft.com/office/drawing/2014/main" id="{F108F206-C140-AA4A-9B60-DA00080374B5}"/>
              </a:ext>
            </a:extLst>
          </p:cNvPr>
          <p:cNvSpPr txBox="1">
            <a:spLocks noChangeArrowheads="1"/>
          </p:cNvSpPr>
          <p:nvPr/>
        </p:nvSpPr>
        <p:spPr bwMode="auto">
          <a:xfrm>
            <a:off x="7422134" y="2113471"/>
            <a:ext cx="647700" cy="461963"/>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XA</a:t>
            </a:r>
          </a:p>
        </p:txBody>
      </p:sp>
      <p:sp>
        <p:nvSpPr>
          <p:cNvPr id="28" name="TextBox 5">
            <a:extLst>
              <a:ext uri="{FF2B5EF4-FFF2-40B4-BE49-F238E27FC236}">
                <a16:creationId xmlns:a16="http://schemas.microsoft.com/office/drawing/2014/main" id="{CE524E3D-0EB4-AB49-AF3D-F98DD6CC73F9}"/>
              </a:ext>
            </a:extLst>
          </p:cNvPr>
          <p:cNvSpPr txBox="1">
            <a:spLocks noChangeArrowheads="1"/>
          </p:cNvSpPr>
          <p:nvPr/>
        </p:nvSpPr>
        <p:spPr bwMode="auto">
          <a:xfrm>
            <a:off x="6917310" y="2646871"/>
            <a:ext cx="676275" cy="461963"/>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XB</a:t>
            </a:r>
          </a:p>
        </p:txBody>
      </p:sp>
      <p:sp>
        <p:nvSpPr>
          <p:cNvPr id="29" name="TextBox 6">
            <a:extLst>
              <a:ext uri="{FF2B5EF4-FFF2-40B4-BE49-F238E27FC236}">
                <a16:creationId xmlns:a16="http://schemas.microsoft.com/office/drawing/2014/main" id="{A577151B-1C36-0D46-97EF-753035520EF2}"/>
              </a:ext>
            </a:extLst>
          </p:cNvPr>
          <p:cNvSpPr txBox="1">
            <a:spLocks noChangeArrowheads="1"/>
          </p:cNvSpPr>
          <p:nvPr/>
        </p:nvSpPr>
        <p:spPr bwMode="auto">
          <a:xfrm>
            <a:off x="6558534" y="3192971"/>
            <a:ext cx="704850" cy="461963"/>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XB</a:t>
            </a:r>
          </a:p>
        </p:txBody>
      </p:sp>
      <p:sp>
        <p:nvSpPr>
          <p:cNvPr id="30" name="TextBox 7">
            <a:extLst>
              <a:ext uri="{FF2B5EF4-FFF2-40B4-BE49-F238E27FC236}">
                <a16:creationId xmlns:a16="http://schemas.microsoft.com/office/drawing/2014/main" id="{AC01CFA8-1702-1448-8B37-9B1FFA9C53EF}"/>
              </a:ext>
            </a:extLst>
          </p:cNvPr>
          <p:cNvSpPr txBox="1">
            <a:spLocks noChangeArrowheads="1"/>
          </p:cNvSpPr>
          <p:nvPr/>
        </p:nvSpPr>
        <p:spPr bwMode="auto">
          <a:xfrm>
            <a:off x="6053710" y="3769233"/>
            <a:ext cx="712787" cy="461962"/>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XA</a:t>
            </a:r>
          </a:p>
        </p:txBody>
      </p:sp>
      <p:sp>
        <p:nvSpPr>
          <p:cNvPr id="31" name="TextBox 8">
            <a:extLst>
              <a:ext uri="{FF2B5EF4-FFF2-40B4-BE49-F238E27FC236}">
                <a16:creationId xmlns:a16="http://schemas.microsoft.com/office/drawing/2014/main" id="{44B5235F-1F8A-7742-8929-0AE0BE500D41}"/>
              </a:ext>
            </a:extLst>
          </p:cNvPr>
          <p:cNvSpPr txBox="1">
            <a:spLocks noChangeArrowheads="1"/>
          </p:cNvSpPr>
          <p:nvPr/>
        </p:nvSpPr>
        <p:spPr bwMode="auto">
          <a:xfrm>
            <a:off x="5621909" y="4302633"/>
            <a:ext cx="647700" cy="461962"/>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XB</a:t>
            </a:r>
          </a:p>
        </p:txBody>
      </p:sp>
      <p:sp>
        <p:nvSpPr>
          <p:cNvPr id="32" name="TextBox 9">
            <a:extLst>
              <a:ext uri="{FF2B5EF4-FFF2-40B4-BE49-F238E27FC236}">
                <a16:creationId xmlns:a16="http://schemas.microsoft.com/office/drawing/2014/main" id="{FF0A0163-3C6F-8649-9154-9B85D6697392}"/>
              </a:ext>
            </a:extLst>
          </p:cNvPr>
          <p:cNvSpPr txBox="1">
            <a:spLocks noChangeArrowheads="1"/>
          </p:cNvSpPr>
          <p:nvPr/>
        </p:nvSpPr>
        <p:spPr bwMode="auto">
          <a:xfrm>
            <a:off x="5190109" y="4921758"/>
            <a:ext cx="647700" cy="461962"/>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XA</a:t>
            </a:r>
          </a:p>
        </p:txBody>
      </p:sp>
      <p:sp>
        <p:nvSpPr>
          <p:cNvPr id="33" name="TextBox 10">
            <a:extLst>
              <a:ext uri="{FF2B5EF4-FFF2-40B4-BE49-F238E27FC236}">
                <a16:creationId xmlns:a16="http://schemas.microsoft.com/office/drawing/2014/main" id="{78BFE098-8A8D-A947-9E5C-52D477E4DE73}"/>
              </a:ext>
            </a:extLst>
          </p:cNvPr>
          <p:cNvSpPr txBox="1">
            <a:spLocks noChangeArrowheads="1"/>
          </p:cNvSpPr>
          <p:nvPr/>
        </p:nvSpPr>
        <p:spPr bwMode="auto">
          <a:xfrm>
            <a:off x="9222359" y="1638808"/>
            <a:ext cx="431800" cy="461962"/>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a:t>
            </a:r>
          </a:p>
        </p:txBody>
      </p:sp>
      <p:sp>
        <p:nvSpPr>
          <p:cNvPr id="34" name="Rectangle 11">
            <a:extLst>
              <a:ext uri="{FF2B5EF4-FFF2-40B4-BE49-F238E27FC236}">
                <a16:creationId xmlns:a16="http://schemas.microsoft.com/office/drawing/2014/main" id="{AB290439-28C6-5C41-9F6F-F5550B0CB318}"/>
              </a:ext>
            </a:extLst>
          </p:cNvPr>
          <p:cNvSpPr>
            <a:spLocks noChangeArrowheads="1"/>
          </p:cNvSpPr>
          <p:nvPr/>
        </p:nvSpPr>
        <p:spPr bwMode="auto">
          <a:xfrm>
            <a:off x="9710107" y="2130934"/>
            <a:ext cx="380232" cy="461665"/>
          </a:xfrm>
          <a:prstGeom prst="rect">
            <a:avLst/>
          </a:prstGeom>
          <a:solidFill>
            <a:sysClr val="window" lastClr="FFFFFF"/>
          </a:solidFill>
          <a:ln w="9525">
            <a:solidFill>
              <a:sysClr val="windowText" lastClr="000000"/>
            </a:solid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ＭＳ Ｐゴシック" charset="0"/>
              </a:rPr>
              <a:t>X</a:t>
            </a:r>
          </a:p>
        </p:txBody>
      </p:sp>
      <p:sp>
        <p:nvSpPr>
          <p:cNvPr id="35" name="Rectangle 12">
            <a:extLst>
              <a:ext uri="{FF2B5EF4-FFF2-40B4-BE49-F238E27FC236}">
                <a16:creationId xmlns:a16="http://schemas.microsoft.com/office/drawing/2014/main" id="{E97128BC-1A7B-2C48-A406-9896171AAFA9}"/>
              </a:ext>
            </a:extLst>
          </p:cNvPr>
          <p:cNvSpPr>
            <a:spLocks noChangeArrowheads="1"/>
          </p:cNvSpPr>
          <p:nvPr/>
        </p:nvSpPr>
        <p:spPr bwMode="auto">
          <a:xfrm>
            <a:off x="10141907" y="2689733"/>
            <a:ext cx="380232" cy="461665"/>
          </a:xfrm>
          <a:prstGeom prst="rect">
            <a:avLst/>
          </a:prstGeom>
          <a:solidFill>
            <a:sysClr val="window" lastClr="FFFFFF"/>
          </a:solidFill>
          <a:ln w="9525">
            <a:solidFill>
              <a:sysClr val="windowText" lastClr="000000"/>
            </a:solid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ＭＳ Ｐゴシック" charset="0"/>
              </a:rPr>
              <a:t>X</a:t>
            </a:r>
          </a:p>
        </p:txBody>
      </p:sp>
      <p:sp>
        <p:nvSpPr>
          <p:cNvPr id="36" name="Rectangle 13">
            <a:extLst>
              <a:ext uri="{FF2B5EF4-FFF2-40B4-BE49-F238E27FC236}">
                <a16:creationId xmlns:a16="http://schemas.microsoft.com/office/drawing/2014/main" id="{4470D177-9AA1-4049-A4FF-666A16AB4A89}"/>
              </a:ext>
            </a:extLst>
          </p:cNvPr>
          <p:cNvSpPr>
            <a:spLocks noChangeArrowheads="1"/>
          </p:cNvSpPr>
          <p:nvPr/>
        </p:nvSpPr>
        <p:spPr bwMode="auto">
          <a:xfrm>
            <a:off x="10502269" y="3265996"/>
            <a:ext cx="380232" cy="461665"/>
          </a:xfrm>
          <a:prstGeom prst="rect">
            <a:avLst/>
          </a:prstGeom>
          <a:solidFill>
            <a:sysClr val="window" lastClr="FFFFFF"/>
          </a:solidFill>
          <a:ln w="9525">
            <a:solidFill>
              <a:sysClr val="windowText" lastClr="000000"/>
            </a:solid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ＭＳ Ｐゴシック" charset="0"/>
              </a:rPr>
              <a:t>X</a:t>
            </a:r>
          </a:p>
        </p:txBody>
      </p:sp>
      <p:sp>
        <p:nvSpPr>
          <p:cNvPr id="37" name="TextBox 19">
            <a:extLst>
              <a:ext uri="{FF2B5EF4-FFF2-40B4-BE49-F238E27FC236}">
                <a16:creationId xmlns:a16="http://schemas.microsoft.com/office/drawing/2014/main" id="{1414A413-30AB-C34C-AF87-3F77CFC67EF6}"/>
              </a:ext>
            </a:extLst>
          </p:cNvPr>
          <p:cNvSpPr txBox="1">
            <a:spLocks noChangeArrowheads="1"/>
          </p:cNvSpPr>
          <p:nvPr/>
        </p:nvSpPr>
        <p:spPr bwMode="auto">
          <a:xfrm flipH="1">
            <a:off x="7042599" y="3862849"/>
            <a:ext cx="352742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Helvetica Neue Light"/>
              </a:rPr>
              <a:t>Maintain vested economic interest in the  success of each within the grouping they originated from on your Possibilities List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 altLang="zh-TW" sz="2000" b="0" i="0" u="none" strike="noStrike" kern="1200" cap="none" spc="0" normalizeH="0" baseline="0" noProof="0" dirty="0">
                <a:ln>
                  <a:noFill/>
                </a:ln>
                <a:solidFill>
                  <a:srgbClr val="DCDEE0"/>
                </a:solidFill>
                <a:effectLst/>
                <a:uLnTx/>
                <a:uFillTx/>
                <a:latin typeface="Microsoft JhengHei" panose="020B0604030504040204" pitchFamily="34" charset="-120"/>
              </a:rPr>
              <a:t>確保可藉由來自潛在人選名單中同組的每位夥伴的成功獲得相應經濟利益 </a:t>
            </a:r>
          </a:p>
        </p:txBody>
      </p:sp>
    </p:spTree>
    <p:extLst>
      <p:ext uri="{BB962C8B-B14F-4D97-AF65-F5344CB8AC3E}">
        <p14:creationId xmlns:p14="http://schemas.microsoft.com/office/powerpoint/2010/main" val="2700381459"/>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5CF5440-A973-9C4E-95E0-3ED7CAE67224}"/>
              </a:ext>
            </a:extLst>
          </p:cNvPr>
          <p:cNvPicPr>
            <a:picLocks noGrp="1" noChangeAspect="1"/>
          </p:cNvPicPr>
          <p:nvPr>
            <p:ph type="pic" sz="quarter" idx="10"/>
          </p:nvPr>
        </p:nvPicPr>
        <p:blipFill>
          <a:blip r:embed="rId2"/>
          <a:srcRect t="6270" b="6270"/>
          <a:stretch>
            <a:fillRect/>
          </a:stretch>
        </p:blipFill>
        <p:spPr>
          <a:xfrm>
            <a:off x="0" y="0"/>
            <a:ext cx="12192000" cy="6867525"/>
          </a:xfrm>
        </p:spPr>
      </p:pic>
      <p:sp>
        <p:nvSpPr>
          <p:cNvPr id="1703" name="Shape 1703"/>
          <p:cNvSpPr/>
          <p:nvPr/>
        </p:nvSpPr>
        <p:spPr>
          <a:xfrm>
            <a:off x="0" y="-8801"/>
            <a:ext cx="12192000" cy="6875602"/>
          </a:xfrm>
          <a:prstGeom prst="rect">
            <a:avLst/>
          </a:prstGeom>
          <a:solidFill>
            <a:schemeClr val="accent6">
              <a:lumMod val="75000"/>
              <a:alpha val="69585"/>
            </a:schemeClr>
          </a:solidFill>
          <a:ln w="3175" cap="flat">
            <a:noFill/>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sp>
        <p:nvSpPr>
          <p:cNvPr id="1704" name="Shape 1704"/>
          <p:cNvSpPr/>
          <p:nvPr/>
        </p:nvSpPr>
        <p:spPr>
          <a:xfrm>
            <a:off x="383546" y="860094"/>
            <a:ext cx="3199026" cy="288899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fontScale="550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Team building and </a:t>
            </a:r>
            <a:br>
              <a:rPr kumimoji="0" lang="en-US" sz="60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br>
            <a:r>
              <a:rPr kumimoji="0" lang="en-US" sz="60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placement strategy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團隊發展與</a:t>
            </a:r>
            <a:br>
              <a:rPr kumimoji="0" lang="zh-TW" altLang="en-US" sz="60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br>
            <a:r>
              <a:rPr kumimoji="0" lang="zh-TW" altLang="en-US" sz="60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放置位置策略</a:t>
            </a:r>
          </a:p>
        </p:txBody>
      </p:sp>
      <p:cxnSp>
        <p:nvCxnSpPr>
          <p:cNvPr id="23" name="Straight Connector 22">
            <a:extLst>
              <a:ext uri="{FF2B5EF4-FFF2-40B4-BE49-F238E27FC236}">
                <a16:creationId xmlns:a16="http://schemas.microsoft.com/office/drawing/2014/main" id="{0254FEAC-57A3-904D-A869-46137D70A356}"/>
              </a:ext>
            </a:extLst>
          </p:cNvPr>
          <p:cNvCxnSpPr>
            <a:cxnSpLocks noChangeShapeType="1"/>
          </p:cNvCxnSpPr>
          <p:nvPr/>
        </p:nvCxnSpPr>
        <p:spPr bwMode="auto">
          <a:xfrm>
            <a:off x="9149335" y="1524508"/>
            <a:ext cx="1512887" cy="1827212"/>
          </a:xfrm>
          <a:prstGeom prst="line">
            <a:avLst/>
          </a:prstGeom>
          <a:noFill/>
          <a:ln w="25400">
            <a:solidFill>
              <a:sysClr val="windowText" lastClr="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40A64883-B7CA-784A-8581-1AC49355FFE5}"/>
              </a:ext>
            </a:extLst>
          </p:cNvPr>
          <p:cNvCxnSpPr>
            <a:cxnSpLocks noChangeShapeType="1"/>
          </p:cNvCxnSpPr>
          <p:nvPr/>
        </p:nvCxnSpPr>
        <p:spPr bwMode="auto">
          <a:xfrm flipH="1">
            <a:off x="5621910" y="1524509"/>
            <a:ext cx="2663825" cy="3513137"/>
          </a:xfrm>
          <a:prstGeom prst="line">
            <a:avLst/>
          </a:prstGeom>
          <a:noFill/>
          <a:ln w="25400">
            <a:solidFill>
              <a:sysClr val="windowText" lastClr="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5" name="TextBox 2">
            <a:extLst>
              <a:ext uri="{FF2B5EF4-FFF2-40B4-BE49-F238E27FC236}">
                <a16:creationId xmlns:a16="http://schemas.microsoft.com/office/drawing/2014/main" id="{13F391EE-27CC-764E-816C-AFB9B64020B3}"/>
              </a:ext>
            </a:extLst>
          </p:cNvPr>
          <p:cNvSpPr txBox="1">
            <a:spLocks noChangeArrowheads="1"/>
          </p:cNvSpPr>
          <p:nvPr/>
        </p:nvSpPr>
        <p:spPr bwMode="auto">
          <a:xfrm>
            <a:off x="8383392" y="822848"/>
            <a:ext cx="863600" cy="830997"/>
          </a:xfrm>
          <a:prstGeom prst="rect">
            <a:avLst/>
          </a:prstGeom>
          <a:solidFill>
            <a:srgbClr val="A41100"/>
          </a:solidFill>
          <a:ln w="9525">
            <a:solidFill>
              <a:schemeClr val="bg2"/>
            </a:solidFill>
            <a:miter lim="800000"/>
            <a:headEnd/>
            <a:tailEnd/>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0" cap="none"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rPr>
              <a:t>你</a:t>
            </a:r>
            <a:endParaRPr kumimoji="0" lang="zh-TW" altLang="en-US" sz="24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endParaRPr>
          </a:p>
        </p:txBody>
      </p:sp>
      <p:sp>
        <p:nvSpPr>
          <p:cNvPr id="26" name="TextBox 3">
            <a:extLst>
              <a:ext uri="{FF2B5EF4-FFF2-40B4-BE49-F238E27FC236}">
                <a16:creationId xmlns:a16="http://schemas.microsoft.com/office/drawing/2014/main" id="{88CCC3C9-B6AE-B34E-814C-07B2A22F37A2}"/>
              </a:ext>
            </a:extLst>
          </p:cNvPr>
          <p:cNvSpPr txBox="1">
            <a:spLocks noChangeArrowheads="1"/>
          </p:cNvSpPr>
          <p:nvPr/>
        </p:nvSpPr>
        <p:spPr bwMode="auto">
          <a:xfrm>
            <a:off x="7853934" y="1567371"/>
            <a:ext cx="647700" cy="461963"/>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XA</a:t>
            </a:r>
          </a:p>
        </p:txBody>
      </p:sp>
      <p:sp>
        <p:nvSpPr>
          <p:cNvPr id="27" name="TextBox 4">
            <a:extLst>
              <a:ext uri="{FF2B5EF4-FFF2-40B4-BE49-F238E27FC236}">
                <a16:creationId xmlns:a16="http://schemas.microsoft.com/office/drawing/2014/main" id="{F108F206-C140-AA4A-9B60-DA00080374B5}"/>
              </a:ext>
            </a:extLst>
          </p:cNvPr>
          <p:cNvSpPr txBox="1">
            <a:spLocks noChangeArrowheads="1"/>
          </p:cNvSpPr>
          <p:nvPr/>
        </p:nvSpPr>
        <p:spPr bwMode="auto">
          <a:xfrm>
            <a:off x="7422134" y="2113471"/>
            <a:ext cx="647700" cy="461963"/>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XA</a:t>
            </a:r>
          </a:p>
        </p:txBody>
      </p:sp>
      <p:sp>
        <p:nvSpPr>
          <p:cNvPr id="28" name="TextBox 5">
            <a:extLst>
              <a:ext uri="{FF2B5EF4-FFF2-40B4-BE49-F238E27FC236}">
                <a16:creationId xmlns:a16="http://schemas.microsoft.com/office/drawing/2014/main" id="{CE524E3D-0EB4-AB49-AF3D-F98DD6CC73F9}"/>
              </a:ext>
            </a:extLst>
          </p:cNvPr>
          <p:cNvSpPr txBox="1">
            <a:spLocks noChangeArrowheads="1"/>
          </p:cNvSpPr>
          <p:nvPr/>
        </p:nvSpPr>
        <p:spPr bwMode="auto">
          <a:xfrm>
            <a:off x="6917310" y="2646871"/>
            <a:ext cx="676275" cy="461963"/>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XB</a:t>
            </a:r>
          </a:p>
        </p:txBody>
      </p:sp>
      <p:sp>
        <p:nvSpPr>
          <p:cNvPr id="29" name="TextBox 6">
            <a:extLst>
              <a:ext uri="{FF2B5EF4-FFF2-40B4-BE49-F238E27FC236}">
                <a16:creationId xmlns:a16="http://schemas.microsoft.com/office/drawing/2014/main" id="{A577151B-1C36-0D46-97EF-753035520EF2}"/>
              </a:ext>
            </a:extLst>
          </p:cNvPr>
          <p:cNvSpPr txBox="1">
            <a:spLocks noChangeArrowheads="1"/>
          </p:cNvSpPr>
          <p:nvPr/>
        </p:nvSpPr>
        <p:spPr bwMode="auto">
          <a:xfrm>
            <a:off x="6558534" y="3192971"/>
            <a:ext cx="704850" cy="461963"/>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XB</a:t>
            </a:r>
          </a:p>
        </p:txBody>
      </p:sp>
      <p:sp>
        <p:nvSpPr>
          <p:cNvPr id="30" name="TextBox 7">
            <a:extLst>
              <a:ext uri="{FF2B5EF4-FFF2-40B4-BE49-F238E27FC236}">
                <a16:creationId xmlns:a16="http://schemas.microsoft.com/office/drawing/2014/main" id="{AC01CFA8-1702-1448-8B37-9B1FFA9C53EF}"/>
              </a:ext>
            </a:extLst>
          </p:cNvPr>
          <p:cNvSpPr txBox="1">
            <a:spLocks noChangeArrowheads="1"/>
          </p:cNvSpPr>
          <p:nvPr/>
        </p:nvSpPr>
        <p:spPr bwMode="auto">
          <a:xfrm>
            <a:off x="6053710" y="3769233"/>
            <a:ext cx="712787" cy="461962"/>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XA</a:t>
            </a:r>
          </a:p>
        </p:txBody>
      </p:sp>
      <p:sp>
        <p:nvSpPr>
          <p:cNvPr id="31" name="TextBox 8">
            <a:extLst>
              <a:ext uri="{FF2B5EF4-FFF2-40B4-BE49-F238E27FC236}">
                <a16:creationId xmlns:a16="http://schemas.microsoft.com/office/drawing/2014/main" id="{44B5235F-1F8A-7742-8929-0AE0BE500D41}"/>
              </a:ext>
            </a:extLst>
          </p:cNvPr>
          <p:cNvSpPr txBox="1">
            <a:spLocks noChangeArrowheads="1"/>
          </p:cNvSpPr>
          <p:nvPr/>
        </p:nvSpPr>
        <p:spPr bwMode="auto">
          <a:xfrm>
            <a:off x="5621909" y="4302633"/>
            <a:ext cx="647700" cy="461962"/>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XB</a:t>
            </a:r>
          </a:p>
        </p:txBody>
      </p:sp>
      <p:sp>
        <p:nvSpPr>
          <p:cNvPr id="32" name="TextBox 9">
            <a:extLst>
              <a:ext uri="{FF2B5EF4-FFF2-40B4-BE49-F238E27FC236}">
                <a16:creationId xmlns:a16="http://schemas.microsoft.com/office/drawing/2014/main" id="{FF0A0163-3C6F-8649-9154-9B85D6697392}"/>
              </a:ext>
            </a:extLst>
          </p:cNvPr>
          <p:cNvSpPr txBox="1">
            <a:spLocks noChangeArrowheads="1"/>
          </p:cNvSpPr>
          <p:nvPr/>
        </p:nvSpPr>
        <p:spPr bwMode="auto">
          <a:xfrm>
            <a:off x="5190109" y="4921758"/>
            <a:ext cx="647700" cy="461962"/>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XA</a:t>
            </a:r>
          </a:p>
        </p:txBody>
      </p:sp>
      <p:sp>
        <p:nvSpPr>
          <p:cNvPr id="33" name="TextBox 10">
            <a:extLst>
              <a:ext uri="{FF2B5EF4-FFF2-40B4-BE49-F238E27FC236}">
                <a16:creationId xmlns:a16="http://schemas.microsoft.com/office/drawing/2014/main" id="{78BFE098-8A8D-A947-9E5C-52D477E4DE73}"/>
              </a:ext>
            </a:extLst>
          </p:cNvPr>
          <p:cNvSpPr txBox="1">
            <a:spLocks noChangeArrowheads="1"/>
          </p:cNvSpPr>
          <p:nvPr/>
        </p:nvSpPr>
        <p:spPr bwMode="auto">
          <a:xfrm>
            <a:off x="9222359" y="1638808"/>
            <a:ext cx="431800" cy="461962"/>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X</a:t>
            </a:r>
          </a:p>
        </p:txBody>
      </p:sp>
      <p:cxnSp>
        <p:nvCxnSpPr>
          <p:cNvPr id="3" name="Straight Arrow Connector 2">
            <a:extLst>
              <a:ext uri="{FF2B5EF4-FFF2-40B4-BE49-F238E27FC236}">
                <a16:creationId xmlns:a16="http://schemas.microsoft.com/office/drawing/2014/main" id="{806232D1-C3AB-8B49-A8AE-20DC2565806A}"/>
              </a:ext>
            </a:extLst>
          </p:cNvPr>
          <p:cNvCxnSpPr>
            <a:cxnSpLocks/>
          </p:cNvCxnSpPr>
          <p:nvPr/>
        </p:nvCxnSpPr>
        <p:spPr>
          <a:xfrm flipH="1">
            <a:off x="7593585" y="2386768"/>
            <a:ext cx="2306638" cy="558313"/>
          </a:xfrm>
          <a:prstGeom prst="straightConnector1">
            <a:avLst/>
          </a:prstGeom>
          <a:noFill/>
          <a:ln w="38100" cap="flat">
            <a:solidFill>
              <a:srgbClr val="FFFFFF"/>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4" name="Rectangle 11">
            <a:extLst>
              <a:ext uri="{FF2B5EF4-FFF2-40B4-BE49-F238E27FC236}">
                <a16:creationId xmlns:a16="http://schemas.microsoft.com/office/drawing/2014/main" id="{AB290439-28C6-5C41-9F6F-F5550B0CB318}"/>
              </a:ext>
            </a:extLst>
          </p:cNvPr>
          <p:cNvSpPr>
            <a:spLocks noChangeArrowheads="1"/>
          </p:cNvSpPr>
          <p:nvPr/>
        </p:nvSpPr>
        <p:spPr bwMode="auto">
          <a:xfrm>
            <a:off x="9710107" y="2130934"/>
            <a:ext cx="380232" cy="461665"/>
          </a:xfrm>
          <a:prstGeom prst="rect">
            <a:avLst/>
          </a:prstGeom>
          <a:solidFill>
            <a:sysClr val="window" lastClr="FFFFFF"/>
          </a:solidFill>
          <a:ln w="9525">
            <a:solidFill>
              <a:sysClr val="windowText" lastClr="000000"/>
            </a:solid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ＭＳ Ｐゴシック" charset="0"/>
              </a:rPr>
              <a:t>X</a:t>
            </a:r>
          </a:p>
        </p:txBody>
      </p:sp>
      <p:cxnSp>
        <p:nvCxnSpPr>
          <p:cNvPr id="38" name="Straight Arrow Connector 37">
            <a:extLst>
              <a:ext uri="{FF2B5EF4-FFF2-40B4-BE49-F238E27FC236}">
                <a16:creationId xmlns:a16="http://schemas.microsoft.com/office/drawing/2014/main" id="{2B979E4C-79C1-EB4F-81F9-23EA8096F050}"/>
              </a:ext>
            </a:extLst>
          </p:cNvPr>
          <p:cNvCxnSpPr>
            <a:cxnSpLocks/>
          </p:cNvCxnSpPr>
          <p:nvPr/>
        </p:nvCxnSpPr>
        <p:spPr>
          <a:xfrm flipH="1">
            <a:off x="7422134" y="2945081"/>
            <a:ext cx="2921274" cy="406639"/>
          </a:xfrm>
          <a:prstGeom prst="straightConnector1">
            <a:avLst/>
          </a:prstGeom>
          <a:noFill/>
          <a:ln w="38100" cap="flat">
            <a:solidFill>
              <a:srgbClr val="FFFFFF"/>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9" name="Straight Arrow Connector 38">
            <a:extLst>
              <a:ext uri="{FF2B5EF4-FFF2-40B4-BE49-F238E27FC236}">
                <a16:creationId xmlns:a16="http://schemas.microsoft.com/office/drawing/2014/main" id="{C139B7E7-90D5-D040-A871-E4979A1E78A7}"/>
              </a:ext>
            </a:extLst>
          </p:cNvPr>
          <p:cNvCxnSpPr>
            <a:cxnSpLocks/>
          </p:cNvCxnSpPr>
          <p:nvPr/>
        </p:nvCxnSpPr>
        <p:spPr>
          <a:xfrm flipH="1">
            <a:off x="7422134" y="3494357"/>
            <a:ext cx="3270250" cy="26985"/>
          </a:xfrm>
          <a:prstGeom prst="straightConnector1">
            <a:avLst/>
          </a:prstGeom>
          <a:noFill/>
          <a:ln w="38100" cap="flat">
            <a:solidFill>
              <a:srgbClr val="FFFFFF"/>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5" name="Rectangle 12">
            <a:extLst>
              <a:ext uri="{FF2B5EF4-FFF2-40B4-BE49-F238E27FC236}">
                <a16:creationId xmlns:a16="http://schemas.microsoft.com/office/drawing/2014/main" id="{E97128BC-1A7B-2C48-A406-9896171AAFA9}"/>
              </a:ext>
            </a:extLst>
          </p:cNvPr>
          <p:cNvSpPr>
            <a:spLocks noChangeArrowheads="1"/>
          </p:cNvSpPr>
          <p:nvPr/>
        </p:nvSpPr>
        <p:spPr bwMode="auto">
          <a:xfrm>
            <a:off x="10141907" y="2689733"/>
            <a:ext cx="380232" cy="461665"/>
          </a:xfrm>
          <a:prstGeom prst="rect">
            <a:avLst/>
          </a:prstGeom>
          <a:solidFill>
            <a:sysClr val="window" lastClr="FFFFFF"/>
          </a:solidFill>
          <a:ln w="9525">
            <a:solidFill>
              <a:sysClr val="windowText" lastClr="000000"/>
            </a:solid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ＭＳ Ｐゴシック" charset="0"/>
              </a:rPr>
              <a:t>X</a:t>
            </a:r>
          </a:p>
        </p:txBody>
      </p:sp>
      <p:sp>
        <p:nvSpPr>
          <p:cNvPr id="36" name="Rectangle 13">
            <a:extLst>
              <a:ext uri="{FF2B5EF4-FFF2-40B4-BE49-F238E27FC236}">
                <a16:creationId xmlns:a16="http://schemas.microsoft.com/office/drawing/2014/main" id="{4470D177-9AA1-4049-A4FF-666A16AB4A89}"/>
              </a:ext>
            </a:extLst>
          </p:cNvPr>
          <p:cNvSpPr>
            <a:spLocks noChangeArrowheads="1"/>
          </p:cNvSpPr>
          <p:nvPr/>
        </p:nvSpPr>
        <p:spPr bwMode="auto">
          <a:xfrm>
            <a:off x="10502269" y="3265996"/>
            <a:ext cx="380232" cy="461665"/>
          </a:xfrm>
          <a:prstGeom prst="rect">
            <a:avLst/>
          </a:prstGeom>
          <a:solidFill>
            <a:sysClr val="window" lastClr="FFFFFF"/>
          </a:solidFill>
          <a:ln w="9525">
            <a:solidFill>
              <a:sysClr val="windowText" lastClr="000000"/>
            </a:solid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ＭＳ Ｐゴシック" charset="0"/>
              </a:rPr>
              <a:t>X</a:t>
            </a:r>
          </a:p>
        </p:txBody>
      </p:sp>
      <p:sp>
        <p:nvSpPr>
          <p:cNvPr id="40" name="Text Box 60">
            <a:extLst>
              <a:ext uri="{FF2B5EF4-FFF2-40B4-BE49-F238E27FC236}">
                <a16:creationId xmlns:a16="http://schemas.microsoft.com/office/drawing/2014/main" id="{CC3340E8-A47E-1D4E-9158-B980B3350B77}"/>
              </a:ext>
            </a:extLst>
          </p:cNvPr>
          <p:cNvSpPr txBox="1">
            <a:spLocks noChangeArrowheads="1"/>
          </p:cNvSpPr>
          <p:nvPr/>
        </p:nvSpPr>
        <p:spPr bwMode="auto">
          <a:xfrm>
            <a:off x="0" y="6096966"/>
            <a:ext cx="12192000" cy="677104"/>
          </a:xfrm>
          <a:prstGeom prst="rect">
            <a:avLst/>
          </a:prstGeom>
          <a:noFill/>
          <a:ln w="9525">
            <a:noFill/>
            <a:miter lim="800000"/>
            <a:headEnd/>
            <a:tailEnd/>
          </a:ln>
          <a:effectLst/>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ＭＳ Ｐゴシック" charset="0"/>
              </a:rPr>
              <a:t>Outcome: You are working two organizations in one night!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ＭＳ Ｐゴシック" charset="0"/>
              </a:rPr>
              <a:t>結果</a:t>
            </a:r>
            <a:r>
              <a:rPr kumimoji="0" lang="zh-TW" altLang="en-US" sz="1800" b="0" i="1"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ＭＳ Ｐゴシック" charset="0"/>
              </a:rPr>
              <a:t>：你在</a:t>
            </a:r>
            <a:r>
              <a:rPr kumimoji="0" lang="zh-TW" altLang="en-US" sz="1800" b="0"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ＭＳ Ｐゴシック" charset="0"/>
              </a:rPr>
              <a:t>一夜之間經營兩個組織！</a:t>
            </a:r>
          </a:p>
        </p:txBody>
      </p:sp>
      <p:sp>
        <p:nvSpPr>
          <p:cNvPr id="41" name="Rounded Rectangle 40">
            <a:extLst>
              <a:ext uri="{FF2B5EF4-FFF2-40B4-BE49-F238E27FC236}">
                <a16:creationId xmlns:a16="http://schemas.microsoft.com/office/drawing/2014/main" id="{59084501-F31C-A146-AFC2-4855972E2441}"/>
              </a:ext>
            </a:extLst>
          </p:cNvPr>
          <p:cNvSpPr/>
          <p:nvPr/>
        </p:nvSpPr>
        <p:spPr>
          <a:xfrm>
            <a:off x="7375102" y="3698024"/>
            <a:ext cx="2886368" cy="1004530"/>
          </a:xfrm>
          <a:prstGeom prst="roundRect">
            <a:avLst/>
          </a:prstGeom>
          <a:solidFill>
            <a:srgbClr val="3F3F3F"/>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Light"/>
                <a:sym typeface="Helvetica Light"/>
              </a:rPr>
              <a:t>Bring New Person to Follow – Up</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Light"/>
                <a:sym typeface="Helvetica Light"/>
              </a:rPr>
              <a:t>帶領新人一起做跟進追蹤</a:t>
            </a:r>
          </a:p>
        </p:txBody>
      </p:sp>
      <p:sp>
        <p:nvSpPr>
          <p:cNvPr id="42" name="Rounded Rectangle 41">
            <a:extLst>
              <a:ext uri="{FF2B5EF4-FFF2-40B4-BE49-F238E27FC236}">
                <a16:creationId xmlns:a16="http://schemas.microsoft.com/office/drawing/2014/main" id="{FC3DE2E9-56D8-9646-BB6E-F7EADA266278}"/>
              </a:ext>
            </a:extLst>
          </p:cNvPr>
          <p:cNvSpPr/>
          <p:nvPr/>
        </p:nvSpPr>
        <p:spPr>
          <a:xfrm>
            <a:off x="7375102" y="4773505"/>
            <a:ext cx="2886368" cy="1310997"/>
          </a:xfrm>
          <a:prstGeom prst="roundRect">
            <a:avLst/>
          </a:prstGeom>
          <a:solidFill>
            <a:srgbClr val="3F3F3F"/>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Light"/>
                <a:sym typeface="Helvetica Light"/>
              </a:rPr>
              <a:t>Home Business</a:t>
            </a:r>
            <a:b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Light"/>
                <a:sym typeface="Helvetica Light"/>
              </a:rPr>
            </a:br>
            <a: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Light"/>
                <a:sym typeface="Helvetica Light"/>
              </a:rPr>
              <a:t>Presentation</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Light"/>
                <a:sym typeface="Helvetica Light"/>
              </a:rPr>
              <a:t>家庭事業</a:t>
            </a:r>
            <a:b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Light"/>
                <a:sym typeface="Helvetica Light"/>
              </a:rPr>
            </a:b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Light"/>
                <a:sym typeface="Helvetica Light"/>
              </a:rPr>
              <a:t>說明會</a:t>
            </a:r>
          </a:p>
        </p:txBody>
      </p:sp>
      <p:sp>
        <p:nvSpPr>
          <p:cNvPr id="43" name="Shape 1704">
            <a:extLst>
              <a:ext uri="{FF2B5EF4-FFF2-40B4-BE49-F238E27FC236}">
                <a16:creationId xmlns:a16="http://schemas.microsoft.com/office/drawing/2014/main" id="{5F160234-FDC7-304D-9B69-EA4111648F54}"/>
              </a:ext>
            </a:extLst>
          </p:cNvPr>
          <p:cNvSpPr/>
          <p:nvPr/>
        </p:nvSpPr>
        <p:spPr>
          <a:xfrm>
            <a:off x="0" y="139023"/>
            <a:ext cx="12192000" cy="1278665"/>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all" spc="0" normalizeH="0" baseline="0" noProof="0" dirty="0" smtClean="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COMBINATIONS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all"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結合團隊</a:t>
            </a:r>
            <a:endParaRPr kumimoji="0" lang="zh-TW" altLang="en-US" sz="40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endParaRPr>
          </a:p>
        </p:txBody>
      </p:sp>
      <p:sp>
        <p:nvSpPr>
          <p:cNvPr id="37" name="Shape 1705">
            <a:extLst>
              <a:ext uri="{FF2B5EF4-FFF2-40B4-BE49-F238E27FC236}">
                <a16:creationId xmlns:a16="http://schemas.microsoft.com/office/drawing/2014/main" id="{755E862A-F16E-4D35-948A-2714547990C5}"/>
              </a:ext>
            </a:extLst>
          </p:cNvPr>
          <p:cNvSpPr/>
          <p:nvPr/>
        </p:nvSpPr>
        <p:spPr>
          <a:xfrm>
            <a:off x="525263" y="4061631"/>
            <a:ext cx="3261018" cy="249262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fontScale="85000" lnSpcReduction="20000"/>
          </a:bodyPr>
          <a:lstStyle>
            <a:lvl1pPr>
              <a:defRPr>
                <a:solidFill>
                  <a:srgbClr val="8F9291"/>
                </a:solidFill>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Key Groupings:</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組隊關鍵：</a:t>
            </a: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X = All Your Possibilities</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altLang="zh-TW"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X = </a:t>
            </a:r>
            <a:r>
              <a:rPr kumimoji="0" lang="zh-TW" altLang="en-US" sz="2000" b="0" i="0" u="none" strike="noStrike" kern="0" cap="none"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你的</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全部的潛在人選</a:t>
            </a: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A = Friends/Family</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A = </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親朋好友</a:t>
            </a: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B = Work</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B = </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同事</a:t>
            </a:r>
          </a:p>
        </p:txBody>
      </p:sp>
    </p:spTree>
    <p:extLst>
      <p:ext uri="{BB962C8B-B14F-4D97-AF65-F5344CB8AC3E}">
        <p14:creationId xmlns:p14="http://schemas.microsoft.com/office/powerpoint/2010/main" val="19274092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par>
                                <p:cTn id="17" presetID="22" presetClass="entr" presetSubtype="2"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right)">
                                      <p:cBhvr>
                                        <p:cTn id="19" dur="500"/>
                                        <p:tgtEl>
                                          <p:spTgt spid="38"/>
                                        </p:tgtEl>
                                      </p:cBhvr>
                                    </p:animEffect>
                                  </p:childTnLst>
                                </p:cTn>
                              </p:par>
                              <p:par>
                                <p:cTn id="20" presetID="22" presetClass="entr" presetSubtype="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right)">
                                      <p:cBhvr>
                                        <p:cTn id="22" dur="500"/>
                                        <p:tgtEl>
                                          <p:spTgt spid="39"/>
                                        </p:tgtEl>
                                      </p:cBhvr>
                                    </p:animEffect>
                                  </p:childTnLst>
                                </p:cTn>
                              </p:par>
                            </p:childTnLst>
                          </p:cTn>
                        </p:par>
                        <p:par>
                          <p:cTn id="23" fill="hold">
                            <p:stCondLst>
                              <p:cond delay="500"/>
                            </p:stCondLst>
                            <p:childTnLst>
                              <p:par>
                                <p:cTn id="24" presetID="10" presetClass="entr" presetSubtype="0" fill="hold" grpId="2" nodeType="after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1" grpId="2"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5CF5440-A973-9C4E-95E0-3ED7CAE67224}"/>
              </a:ext>
            </a:extLst>
          </p:cNvPr>
          <p:cNvPicPr>
            <a:picLocks noGrp="1" noChangeAspect="1"/>
          </p:cNvPicPr>
          <p:nvPr>
            <p:ph type="pic" sz="quarter" idx="10"/>
          </p:nvPr>
        </p:nvPicPr>
        <p:blipFill>
          <a:blip r:embed="rId2"/>
          <a:srcRect t="6270" b="6270"/>
          <a:stretch>
            <a:fillRect/>
          </a:stretch>
        </p:blipFill>
        <p:spPr>
          <a:xfrm>
            <a:off x="0" y="0"/>
            <a:ext cx="12192000" cy="6867525"/>
          </a:xfrm>
        </p:spPr>
      </p:pic>
      <p:sp>
        <p:nvSpPr>
          <p:cNvPr id="1703" name="Shape 1703"/>
          <p:cNvSpPr/>
          <p:nvPr/>
        </p:nvSpPr>
        <p:spPr>
          <a:xfrm>
            <a:off x="0" y="-8801"/>
            <a:ext cx="12192000" cy="6875602"/>
          </a:xfrm>
          <a:prstGeom prst="rect">
            <a:avLst/>
          </a:prstGeom>
          <a:solidFill>
            <a:schemeClr val="accent6">
              <a:lumMod val="75000"/>
              <a:alpha val="69585"/>
            </a:schemeClr>
          </a:solidFill>
          <a:ln w="3175" cap="flat">
            <a:noFill/>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sp>
        <p:nvSpPr>
          <p:cNvPr id="1704" name="Shape 1704"/>
          <p:cNvSpPr/>
          <p:nvPr/>
        </p:nvSpPr>
        <p:spPr>
          <a:xfrm>
            <a:off x="0" y="96983"/>
            <a:ext cx="12192000" cy="84001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ABC Pattern of Duplication &amp; Building Depth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複製與深層建構的</a:t>
            </a:r>
            <a:r>
              <a:rPr kumimoji="0" lang="en-US" altLang="zh-TW" sz="24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ABC</a:t>
            </a:r>
            <a:r>
              <a:rPr kumimoji="0" lang="zh-TW" altLang="en-US" sz="24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跟進法</a:t>
            </a:r>
          </a:p>
        </p:txBody>
      </p:sp>
      <p:sp>
        <p:nvSpPr>
          <p:cNvPr id="25" name="TextBox 2">
            <a:extLst>
              <a:ext uri="{FF2B5EF4-FFF2-40B4-BE49-F238E27FC236}">
                <a16:creationId xmlns:a16="http://schemas.microsoft.com/office/drawing/2014/main" id="{13F391EE-27CC-764E-816C-AFB9B64020B3}"/>
              </a:ext>
            </a:extLst>
          </p:cNvPr>
          <p:cNvSpPr txBox="1">
            <a:spLocks noChangeArrowheads="1"/>
          </p:cNvSpPr>
          <p:nvPr/>
        </p:nvSpPr>
        <p:spPr bwMode="auto">
          <a:xfrm>
            <a:off x="4171506" y="887564"/>
            <a:ext cx="3959225" cy="707886"/>
          </a:xfrm>
          <a:prstGeom prst="rect">
            <a:avLst/>
          </a:prstGeom>
          <a:solidFill>
            <a:srgbClr val="A41100"/>
          </a:solidFill>
          <a:ln w="9525">
            <a:solidFill>
              <a:schemeClr val="bg2"/>
            </a:solidFill>
            <a:miter lim="800000"/>
            <a:headEnd/>
            <a:tailEnd/>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SENIOR PARTNER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資深夥伴</a:t>
            </a:r>
          </a:p>
        </p:txBody>
      </p:sp>
      <p:sp>
        <p:nvSpPr>
          <p:cNvPr id="21" name="TextBox 2">
            <a:extLst>
              <a:ext uri="{FF2B5EF4-FFF2-40B4-BE49-F238E27FC236}">
                <a16:creationId xmlns:a16="http://schemas.microsoft.com/office/drawing/2014/main" id="{78F61710-1993-764A-A221-6FB32AFA42F4}"/>
              </a:ext>
            </a:extLst>
          </p:cNvPr>
          <p:cNvSpPr txBox="1">
            <a:spLocks noChangeArrowheads="1"/>
          </p:cNvSpPr>
          <p:nvPr/>
        </p:nvSpPr>
        <p:spPr bwMode="auto">
          <a:xfrm>
            <a:off x="5664200" y="1616707"/>
            <a:ext cx="863600" cy="830997"/>
          </a:xfrm>
          <a:prstGeom prst="rect">
            <a:avLst/>
          </a:prstGeom>
          <a:solidFill>
            <a:srgbClr val="A41100"/>
          </a:solidFill>
          <a:ln w="9525">
            <a:solidFill>
              <a:schemeClr val="bg2"/>
            </a:solidFill>
            <a:miter lim="800000"/>
            <a:headEnd/>
            <a:tailEnd/>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0" cap="none"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rPr>
              <a:t>你</a:t>
            </a:r>
            <a:endParaRPr kumimoji="0" lang="zh-TW" altLang="en-US" sz="24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endParaRPr>
          </a:p>
        </p:txBody>
      </p:sp>
      <p:sp>
        <p:nvSpPr>
          <p:cNvPr id="26" name="TextBox 3">
            <a:extLst>
              <a:ext uri="{FF2B5EF4-FFF2-40B4-BE49-F238E27FC236}">
                <a16:creationId xmlns:a16="http://schemas.microsoft.com/office/drawing/2014/main" id="{88CCC3C9-B6AE-B34E-814C-07B2A22F37A2}"/>
              </a:ext>
            </a:extLst>
          </p:cNvPr>
          <p:cNvSpPr txBox="1">
            <a:spLocks noChangeArrowheads="1"/>
          </p:cNvSpPr>
          <p:nvPr/>
        </p:nvSpPr>
        <p:spPr bwMode="auto">
          <a:xfrm>
            <a:off x="5283703" y="2359524"/>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A</a:t>
            </a:r>
          </a:p>
        </p:txBody>
      </p:sp>
      <p:sp>
        <p:nvSpPr>
          <p:cNvPr id="38" name="TextBox 3">
            <a:extLst>
              <a:ext uri="{FF2B5EF4-FFF2-40B4-BE49-F238E27FC236}">
                <a16:creationId xmlns:a16="http://schemas.microsoft.com/office/drawing/2014/main" id="{5B740DBD-C765-A240-B6AB-AB01B1844FAF}"/>
              </a:ext>
            </a:extLst>
          </p:cNvPr>
          <p:cNvSpPr txBox="1">
            <a:spLocks noChangeArrowheads="1"/>
          </p:cNvSpPr>
          <p:nvPr/>
        </p:nvSpPr>
        <p:spPr bwMode="auto">
          <a:xfrm>
            <a:off x="4804274" y="2800889"/>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B</a:t>
            </a:r>
          </a:p>
        </p:txBody>
      </p:sp>
      <p:sp>
        <p:nvSpPr>
          <p:cNvPr id="40" name="TextBox 3">
            <a:extLst>
              <a:ext uri="{FF2B5EF4-FFF2-40B4-BE49-F238E27FC236}">
                <a16:creationId xmlns:a16="http://schemas.microsoft.com/office/drawing/2014/main" id="{B54EFB98-8E11-EC4E-83F6-F58AED0B25E6}"/>
              </a:ext>
            </a:extLst>
          </p:cNvPr>
          <p:cNvSpPr txBox="1">
            <a:spLocks noChangeArrowheads="1"/>
          </p:cNvSpPr>
          <p:nvPr/>
        </p:nvSpPr>
        <p:spPr bwMode="auto">
          <a:xfrm>
            <a:off x="4354806" y="3276599"/>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C</a:t>
            </a:r>
          </a:p>
        </p:txBody>
      </p:sp>
      <p:sp>
        <p:nvSpPr>
          <p:cNvPr id="42" name="TextBox 3">
            <a:extLst>
              <a:ext uri="{FF2B5EF4-FFF2-40B4-BE49-F238E27FC236}">
                <a16:creationId xmlns:a16="http://schemas.microsoft.com/office/drawing/2014/main" id="{F57E9DB9-3E46-7745-85FC-05F8ADAF5FA8}"/>
              </a:ext>
            </a:extLst>
          </p:cNvPr>
          <p:cNvSpPr txBox="1">
            <a:spLocks noChangeArrowheads="1"/>
          </p:cNvSpPr>
          <p:nvPr/>
        </p:nvSpPr>
        <p:spPr bwMode="auto">
          <a:xfrm>
            <a:off x="3875377" y="3819444"/>
            <a:ext cx="479429" cy="338554"/>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A1</a:t>
            </a:r>
          </a:p>
        </p:txBody>
      </p:sp>
      <p:sp>
        <p:nvSpPr>
          <p:cNvPr id="44" name="TextBox 3">
            <a:extLst>
              <a:ext uri="{FF2B5EF4-FFF2-40B4-BE49-F238E27FC236}">
                <a16:creationId xmlns:a16="http://schemas.microsoft.com/office/drawing/2014/main" id="{F0A5DD65-0CE8-CD45-BDA3-8FA8258E0D04}"/>
              </a:ext>
            </a:extLst>
          </p:cNvPr>
          <p:cNvSpPr txBox="1">
            <a:spLocks noChangeArrowheads="1"/>
          </p:cNvSpPr>
          <p:nvPr/>
        </p:nvSpPr>
        <p:spPr bwMode="auto">
          <a:xfrm>
            <a:off x="3395948" y="4337052"/>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B1</a:t>
            </a:r>
          </a:p>
        </p:txBody>
      </p:sp>
      <p:sp>
        <p:nvSpPr>
          <p:cNvPr id="46" name="TextBox 3">
            <a:extLst>
              <a:ext uri="{FF2B5EF4-FFF2-40B4-BE49-F238E27FC236}">
                <a16:creationId xmlns:a16="http://schemas.microsoft.com/office/drawing/2014/main" id="{4CEE11EA-206D-BF43-86C5-D34CF30FFAE8}"/>
              </a:ext>
            </a:extLst>
          </p:cNvPr>
          <p:cNvSpPr txBox="1">
            <a:spLocks noChangeArrowheads="1"/>
          </p:cNvSpPr>
          <p:nvPr/>
        </p:nvSpPr>
        <p:spPr bwMode="auto">
          <a:xfrm>
            <a:off x="2916519" y="4859349"/>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C1</a:t>
            </a:r>
          </a:p>
        </p:txBody>
      </p:sp>
      <p:sp>
        <p:nvSpPr>
          <p:cNvPr id="55" name="Text Box 60">
            <a:extLst>
              <a:ext uri="{FF2B5EF4-FFF2-40B4-BE49-F238E27FC236}">
                <a16:creationId xmlns:a16="http://schemas.microsoft.com/office/drawing/2014/main" id="{973A23D4-E10A-054C-A6D2-5A3902D5BC43}"/>
              </a:ext>
            </a:extLst>
          </p:cNvPr>
          <p:cNvSpPr txBox="1">
            <a:spLocks noChangeArrowheads="1"/>
          </p:cNvSpPr>
          <p:nvPr/>
        </p:nvSpPr>
        <p:spPr bwMode="auto">
          <a:xfrm>
            <a:off x="0" y="5838968"/>
            <a:ext cx="12192000" cy="815604"/>
          </a:xfrm>
          <a:prstGeom prst="rect">
            <a:avLst/>
          </a:prstGeom>
          <a:noFill/>
          <a:ln w="9525">
            <a:noFill/>
            <a:miter lim="800000"/>
            <a:headEnd/>
            <a:tailEnd/>
          </a:ln>
          <a:effectLst/>
        </p:spPr>
        <p:txBody>
          <a:bodyPr wrap="square" lIns="121917" tIns="60958" rIns="121917" bIns="60958">
            <a:spAutoFit/>
          </a:bodyPr>
          <a:lstStyle/>
          <a:p>
            <a:pPr marL="0" marR="0" lvl="0" indent="0" algn="ctr" defTabSz="121917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DCDEE0"/>
                </a:solidFill>
                <a:effectLst>
                  <a:outerShdw blurRad="38100" dist="38100" dir="2700000" algn="tl">
                    <a:srgbClr val="000000"/>
                  </a:outerShdw>
                </a:effectLst>
                <a:uLnTx/>
                <a:uFillTx/>
                <a:latin typeface="Arial" panose="020B0604020202020204" pitchFamily="34" charset="0"/>
                <a:ea typeface="Microsoft JhengHei" panose="020B0604030504040204" pitchFamily="34" charset="-120"/>
                <a:cs typeface="Arial" panose="020B0604020202020204" pitchFamily="34" charset="0"/>
              </a:rPr>
              <a:t>A, B, C, etc. are Go NOW </a:t>
            </a:r>
            <a:r>
              <a:rPr kumimoji="0" lang="en-US" sz="1800" b="0" i="0" u="none" strike="noStrike" kern="1200" cap="none" spc="0" normalizeH="0" baseline="0" noProof="0" dirty="0" err="1">
                <a:ln>
                  <a:noFill/>
                </a:ln>
                <a:solidFill>
                  <a:srgbClr val="DCDEE0"/>
                </a:solidFill>
                <a:effectLst>
                  <a:outerShdw blurRad="38100" dist="38100" dir="2700000" algn="tl">
                    <a:srgbClr val="000000"/>
                  </a:outerShdw>
                </a:effectLst>
                <a:uLnTx/>
                <a:uFillTx/>
                <a:latin typeface="Arial" panose="020B0604020202020204" pitchFamily="34" charset="0"/>
                <a:ea typeface="Microsoft JhengHei" panose="020B0604030504040204" pitchFamily="34" charset="-120"/>
                <a:cs typeface="Arial" panose="020B0604020202020204" pitchFamily="34" charset="0"/>
              </a:rPr>
              <a:t>UnFranchise</a:t>
            </a:r>
            <a:r>
              <a:rPr kumimoji="0" lang="en-US" sz="1800" b="0" i="0" u="none" strike="noStrike" kern="1200" cap="none" spc="0" normalizeH="0" baseline="0" noProof="0" dirty="0">
                <a:ln>
                  <a:noFill/>
                </a:ln>
                <a:solidFill>
                  <a:srgbClr val="DCDEE0"/>
                </a:solidFill>
                <a:effectLst>
                  <a:outerShdw blurRad="38100" dist="38100" dir="2700000" algn="tl">
                    <a:srgbClr val="000000"/>
                  </a:outerShdw>
                </a:effectLst>
                <a:uLnTx/>
                <a:uFillTx/>
                <a:latin typeface="Arial" panose="020B0604020202020204" pitchFamily="34" charset="0"/>
                <a:ea typeface="Microsoft JhengHei" panose="020B0604030504040204" pitchFamily="34" charset="-120"/>
                <a:cs typeface="Arial" panose="020B0604020202020204" pitchFamily="34" charset="0"/>
              </a:rPr>
              <a:t> Owners</a:t>
            </a:r>
          </a:p>
          <a:p>
            <a:pPr marL="0" marR="0" lvl="0" indent="0" algn="ctr" defTabSz="1219170" rtl="0" eaLnBrk="0" fontAlgn="base" latinLnBrk="0" hangingPunct="0">
              <a:lnSpc>
                <a:spcPct val="100000"/>
              </a:lnSpc>
              <a:spcBef>
                <a:spcPct val="50000"/>
              </a:spcBef>
              <a:spcAft>
                <a:spcPct val="0"/>
              </a:spcAft>
              <a:buClrTx/>
              <a:buSzTx/>
              <a:buFontTx/>
              <a:buNone/>
              <a:tabLst/>
              <a:defRPr/>
            </a:pPr>
            <a:r>
              <a:rPr kumimoji="0" lang="en-US" altLang="zh-TW" sz="1800" b="0" i="0" u="none" strike="noStrike" kern="1200" cap="none" spc="0" normalizeH="0" baseline="0" noProof="0" dirty="0">
                <a:ln>
                  <a:noFill/>
                </a:ln>
                <a:solidFill>
                  <a:srgbClr val="DCDEE0"/>
                </a:solidFill>
                <a:effectLst>
                  <a:outerShdw blurRad="38100" dist="38100" dir="2700000" algn="tl">
                    <a:srgbClr val="000000"/>
                  </a:outerShdw>
                </a:effectLst>
                <a:uLnTx/>
                <a:uFillTx/>
                <a:latin typeface="Microsoft JhengHei" panose="020B0604030504040204" pitchFamily="34" charset="-120"/>
                <a:ea typeface="Microsoft JhengHei" panose="020B0604030504040204" pitchFamily="34" charset="-120"/>
                <a:cs typeface="Verdana"/>
              </a:rPr>
              <a:t>A</a:t>
            </a:r>
            <a:r>
              <a:rPr kumimoji="0" lang="zh-TW" altLang="en-US" sz="1800" b="0" i="0" u="none" strike="noStrike" kern="1200" cap="none" spc="0" normalizeH="0" baseline="0" noProof="0" dirty="0">
                <a:ln>
                  <a:noFill/>
                </a:ln>
                <a:solidFill>
                  <a:srgbClr val="DCDEE0"/>
                </a:solidFill>
                <a:effectLst>
                  <a:outerShdw blurRad="38100" dist="38100" dir="2700000" algn="tl">
                    <a:srgbClr val="000000"/>
                  </a:outerShdw>
                </a:effectLst>
                <a:uLnTx/>
                <a:uFillTx/>
                <a:latin typeface="Microsoft JhengHei" panose="020B0604030504040204" pitchFamily="34" charset="-120"/>
                <a:ea typeface="Microsoft JhengHei" panose="020B0604030504040204" pitchFamily="34" charset="-120"/>
                <a:cs typeface="Verdana"/>
              </a:rPr>
              <a:t>、</a:t>
            </a:r>
            <a:r>
              <a:rPr kumimoji="0" lang="en-US" altLang="zh-TW" sz="1800" b="0" i="0" u="none" strike="noStrike" kern="1200" cap="none" spc="0" normalizeH="0" baseline="0" noProof="0" dirty="0">
                <a:ln>
                  <a:noFill/>
                </a:ln>
                <a:solidFill>
                  <a:srgbClr val="DCDEE0"/>
                </a:solidFill>
                <a:effectLst>
                  <a:outerShdw blurRad="38100" dist="38100" dir="2700000" algn="tl">
                    <a:srgbClr val="000000"/>
                  </a:outerShdw>
                </a:effectLst>
                <a:uLnTx/>
                <a:uFillTx/>
                <a:latin typeface="Microsoft JhengHei" panose="020B0604030504040204" pitchFamily="34" charset="-120"/>
                <a:ea typeface="Microsoft JhengHei" panose="020B0604030504040204" pitchFamily="34" charset="-120"/>
                <a:cs typeface="Verdana"/>
              </a:rPr>
              <a:t>B</a:t>
            </a:r>
            <a:r>
              <a:rPr kumimoji="0" lang="zh-TW" altLang="en-US" sz="1800" b="0" i="0" u="none" strike="noStrike" kern="1200" cap="none" spc="0" normalizeH="0" baseline="0" noProof="0" dirty="0">
                <a:ln>
                  <a:noFill/>
                </a:ln>
                <a:solidFill>
                  <a:srgbClr val="DCDEE0"/>
                </a:solidFill>
                <a:effectLst>
                  <a:outerShdw blurRad="38100" dist="38100" dir="2700000" algn="tl">
                    <a:srgbClr val="000000"/>
                  </a:outerShdw>
                </a:effectLst>
                <a:uLnTx/>
                <a:uFillTx/>
                <a:latin typeface="Microsoft JhengHei" panose="020B0604030504040204" pitchFamily="34" charset="-120"/>
                <a:ea typeface="Microsoft JhengHei" panose="020B0604030504040204" pitchFamily="34" charset="-120"/>
                <a:cs typeface="Verdana"/>
              </a:rPr>
              <a:t>、</a:t>
            </a:r>
            <a:r>
              <a:rPr kumimoji="0" lang="en-US" altLang="zh-TW" sz="1800" b="0" i="0" u="none" strike="noStrike" kern="1200" cap="none" spc="0" normalizeH="0" baseline="0" noProof="0" dirty="0">
                <a:ln>
                  <a:noFill/>
                </a:ln>
                <a:solidFill>
                  <a:srgbClr val="DCDEE0"/>
                </a:solidFill>
                <a:effectLst>
                  <a:outerShdw blurRad="38100" dist="38100" dir="2700000" algn="tl">
                    <a:srgbClr val="000000"/>
                  </a:outerShdw>
                </a:effectLst>
                <a:uLnTx/>
                <a:uFillTx/>
                <a:latin typeface="Microsoft JhengHei" panose="020B0604030504040204" pitchFamily="34" charset="-120"/>
                <a:ea typeface="Microsoft JhengHei" panose="020B0604030504040204" pitchFamily="34" charset="-120"/>
                <a:cs typeface="Verdana"/>
              </a:rPr>
              <a:t>C</a:t>
            </a:r>
            <a:r>
              <a:rPr kumimoji="0" lang="zh-TW" altLang="en-US" sz="1800" b="0" i="0" u="none" strike="noStrike" kern="1200" cap="none" spc="0" normalizeH="0" baseline="0" noProof="0" dirty="0">
                <a:ln>
                  <a:noFill/>
                </a:ln>
                <a:solidFill>
                  <a:srgbClr val="DCDEE0"/>
                </a:solidFill>
                <a:effectLst>
                  <a:outerShdw blurRad="38100" dist="38100" dir="2700000" algn="tl">
                    <a:srgbClr val="000000"/>
                  </a:outerShdw>
                </a:effectLst>
                <a:uLnTx/>
                <a:uFillTx/>
                <a:latin typeface="Microsoft JhengHei" panose="020B0604030504040204" pitchFamily="34" charset="-120"/>
                <a:ea typeface="Microsoft JhengHei" panose="020B0604030504040204" pitchFamily="34" charset="-120"/>
                <a:cs typeface="Verdana"/>
              </a:rPr>
              <a:t>等均為積極進取型超連鎖店主</a:t>
            </a:r>
          </a:p>
        </p:txBody>
      </p:sp>
      <p:sp>
        <p:nvSpPr>
          <p:cNvPr id="27" name="TextBox 3">
            <a:extLst>
              <a:ext uri="{FF2B5EF4-FFF2-40B4-BE49-F238E27FC236}">
                <a16:creationId xmlns:a16="http://schemas.microsoft.com/office/drawing/2014/main" id="{F2F59EE1-8828-CB4A-889A-B452926CC727}"/>
              </a:ext>
            </a:extLst>
          </p:cNvPr>
          <p:cNvSpPr txBox="1">
            <a:spLocks noChangeArrowheads="1"/>
          </p:cNvSpPr>
          <p:nvPr/>
        </p:nvSpPr>
        <p:spPr bwMode="auto">
          <a:xfrm>
            <a:off x="6444726" y="2359524"/>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A</a:t>
            </a:r>
          </a:p>
        </p:txBody>
      </p:sp>
      <p:sp>
        <p:nvSpPr>
          <p:cNvPr id="28" name="TextBox 3">
            <a:extLst>
              <a:ext uri="{FF2B5EF4-FFF2-40B4-BE49-F238E27FC236}">
                <a16:creationId xmlns:a16="http://schemas.microsoft.com/office/drawing/2014/main" id="{10C6D78F-E9A7-344A-84C5-EB993F547A8A}"/>
              </a:ext>
            </a:extLst>
          </p:cNvPr>
          <p:cNvSpPr txBox="1">
            <a:spLocks noChangeArrowheads="1"/>
          </p:cNvSpPr>
          <p:nvPr/>
        </p:nvSpPr>
        <p:spPr bwMode="auto">
          <a:xfrm>
            <a:off x="6924155" y="2800889"/>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B</a:t>
            </a:r>
          </a:p>
        </p:txBody>
      </p:sp>
      <p:sp>
        <p:nvSpPr>
          <p:cNvPr id="29" name="TextBox 3">
            <a:extLst>
              <a:ext uri="{FF2B5EF4-FFF2-40B4-BE49-F238E27FC236}">
                <a16:creationId xmlns:a16="http://schemas.microsoft.com/office/drawing/2014/main" id="{F6C0836F-0A2B-8F40-886A-206661366FF5}"/>
              </a:ext>
            </a:extLst>
          </p:cNvPr>
          <p:cNvSpPr txBox="1">
            <a:spLocks noChangeArrowheads="1"/>
          </p:cNvSpPr>
          <p:nvPr/>
        </p:nvSpPr>
        <p:spPr bwMode="auto">
          <a:xfrm>
            <a:off x="7403584" y="3276599"/>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C</a:t>
            </a:r>
          </a:p>
        </p:txBody>
      </p:sp>
      <p:sp>
        <p:nvSpPr>
          <p:cNvPr id="30" name="TextBox 3">
            <a:extLst>
              <a:ext uri="{FF2B5EF4-FFF2-40B4-BE49-F238E27FC236}">
                <a16:creationId xmlns:a16="http://schemas.microsoft.com/office/drawing/2014/main" id="{52DBC9DC-FAA0-4248-9EE8-ED1F225BF408}"/>
              </a:ext>
            </a:extLst>
          </p:cNvPr>
          <p:cNvSpPr txBox="1">
            <a:spLocks noChangeArrowheads="1"/>
          </p:cNvSpPr>
          <p:nvPr/>
        </p:nvSpPr>
        <p:spPr bwMode="auto">
          <a:xfrm>
            <a:off x="7883013" y="3819444"/>
            <a:ext cx="479429" cy="338554"/>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A1</a:t>
            </a:r>
          </a:p>
        </p:txBody>
      </p:sp>
      <p:sp>
        <p:nvSpPr>
          <p:cNvPr id="31" name="TextBox 3">
            <a:extLst>
              <a:ext uri="{FF2B5EF4-FFF2-40B4-BE49-F238E27FC236}">
                <a16:creationId xmlns:a16="http://schemas.microsoft.com/office/drawing/2014/main" id="{16063880-B730-D143-8A90-4021F36A8ACA}"/>
              </a:ext>
            </a:extLst>
          </p:cNvPr>
          <p:cNvSpPr txBox="1">
            <a:spLocks noChangeArrowheads="1"/>
          </p:cNvSpPr>
          <p:nvPr/>
        </p:nvSpPr>
        <p:spPr bwMode="auto">
          <a:xfrm>
            <a:off x="8365079" y="4337052"/>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B1</a:t>
            </a:r>
          </a:p>
        </p:txBody>
      </p:sp>
      <p:sp>
        <p:nvSpPr>
          <p:cNvPr id="32" name="TextBox 3">
            <a:extLst>
              <a:ext uri="{FF2B5EF4-FFF2-40B4-BE49-F238E27FC236}">
                <a16:creationId xmlns:a16="http://schemas.microsoft.com/office/drawing/2014/main" id="{B0009699-526B-E845-A64D-3B86D23730E9}"/>
              </a:ext>
            </a:extLst>
          </p:cNvPr>
          <p:cNvSpPr txBox="1">
            <a:spLocks noChangeArrowheads="1"/>
          </p:cNvSpPr>
          <p:nvPr/>
        </p:nvSpPr>
        <p:spPr bwMode="auto">
          <a:xfrm>
            <a:off x="8844508" y="4859349"/>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C1</a:t>
            </a:r>
          </a:p>
        </p:txBody>
      </p:sp>
      <p:sp>
        <p:nvSpPr>
          <p:cNvPr id="33" name="TextBox 3">
            <a:extLst>
              <a:ext uri="{FF2B5EF4-FFF2-40B4-BE49-F238E27FC236}">
                <a16:creationId xmlns:a16="http://schemas.microsoft.com/office/drawing/2014/main" id="{D215721D-383E-FF45-8883-384902D217AC}"/>
              </a:ext>
            </a:extLst>
          </p:cNvPr>
          <p:cNvSpPr txBox="1">
            <a:spLocks noChangeArrowheads="1"/>
          </p:cNvSpPr>
          <p:nvPr/>
        </p:nvSpPr>
        <p:spPr bwMode="auto">
          <a:xfrm>
            <a:off x="2437090" y="5378134"/>
            <a:ext cx="479429" cy="338554"/>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A2</a:t>
            </a:r>
          </a:p>
        </p:txBody>
      </p:sp>
      <p:sp>
        <p:nvSpPr>
          <p:cNvPr id="34" name="TextBox 3">
            <a:extLst>
              <a:ext uri="{FF2B5EF4-FFF2-40B4-BE49-F238E27FC236}">
                <a16:creationId xmlns:a16="http://schemas.microsoft.com/office/drawing/2014/main" id="{B0FCE4B1-9E02-FB47-8A2C-41F4CFA485FA}"/>
              </a:ext>
            </a:extLst>
          </p:cNvPr>
          <p:cNvSpPr txBox="1">
            <a:spLocks noChangeArrowheads="1"/>
          </p:cNvSpPr>
          <p:nvPr/>
        </p:nvSpPr>
        <p:spPr bwMode="auto">
          <a:xfrm>
            <a:off x="1957661" y="5896919"/>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B2</a:t>
            </a:r>
          </a:p>
        </p:txBody>
      </p:sp>
      <p:sp>
        <p:nvSpPr>
          <p:cNvPr id="35" name="TextBox 3">
            <a:extLst>
              <a:ext uri="{FF2B5EF4-FFF2-40B4-BE49-F238E27FC236}">
                <a16:creationId xmlns:a16="http://schemas.microsoft.com/office/drawing/2014/main" id="{A7B30511-E41E-CA49-A077-06B9552D3F70}"/>
              </a:ext>
            </a:extLst>
          </p:cNvPr>
          <p:cNvSpPr txBox="1">
            <a:spLocks noChangeArrowheads="1"/>
          </p:cNvSpPr>
          <p:nvPr/>
        </p:nvSpPr>
        <p:spPr bwMode="auto">
          <a:xfrm>
            <a:off x="1478232" y="6412153"/>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C2</a:t>
            </a:r>
          </a:p>
        </p:txBody>
      </p:sp>
    </p:spTree>
    <p:extLst>
      <p:ext uri="{BB962C8B-B14F-4D97-AF65-F5344CB8AC3E}">
        <p14:creationId xmlns:p14="http://schemas.microsoft.com/office/powerpoint/2010/main" val="24523202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par>
                          <p:cTn id="63" fill="hold">
                            <p:stCondLst>
                              <p:cond delay="2500"/>
                            </p:stCondLst>
                            <p:childTnLst>
                              <p:par>
                                <p:cTn id="64" presetID="10" presetClass="entr" presetSubtype="0"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par>
                          <p:cTn id="67" fill="hold">
                            <p:stCondLst>
                              <p:cond delay="3000"/>
                            </p:stCondLst>
                            <p:childTnLst>
                              <p:par>
                                <p:cTn id="68" presetID="10" presetClass="entr" presetSubtype="0"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8" grpId="0" animBg="1"/>
      <p:bldP spid="40" grpId="0" animBg="1"/>
      <p:bldP spid="42" grpId="0" animBg="1"/>
      <p:bldP spid="44" grpId="0" animBg="1"/>
      <p:bldP spid="46" grpId="0" animBg="1"/>
      <p:bldP spid="55" grpId="0"/>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CB8C533-D1F2-4D1C-8ABB-6FCC8C6AC40B}"/>
              </a:ext>
            </a:extLst>
          </p:cNvPr>
          <p:cNvSpPr/>
          <p:nvPr/>
        </p:nvSpPr>
        <p:spPr>
          <a:xfrm>
            <a:off x="0" y="1"/>
            <a:ext cx="5924550" cy="6857999"/>
          </a:xfrm>
          <a:custGeom>
            <a:avLst/>
            <a:gdLst>
              <a:gd name="connsiteX0" fmla="*/ 0 w 5924550"/>
              <a:gd name="connsiteY0" fmla="*/ 0 h 6857999"/>
              <a:gd name="connsiteX1" fmla="*/ 1809750 w 5924550"/>
              <a:gd name="connsiteY1" fmla="*/ 0 h 6857999"/>
              <a:gd name="connsiteX2" fmla="*/ 1809750 w 5924550"/>
              <a:gd name="connsiteY2" fmla="*/ 2857498 h 6857999"/>
              <a:gd name="connsiteX3" fmla="*/ 5924550 w 5924550"/>
              <a:gd name="connsiteY3" fmla="*/ 2857498 h 6857999"/>
              <a:gd name="connsiteX4" fmla="*/ 5924550 w 5924550"/>
              <a:gd name="connsiteY4" fmla="*/ 4441369 h 6857999"/>
              <a:gd name="connsiteX5" fmla="*/ 1809750 w 5924550"/>
              <a:gd name="connsiteY5" fmla="*/ 4441369 h 6857999"/>
              <a:gd name="connsiteX6" fmla="*/ 1809750 w 5924550"/>
              <a:gd name="connsiteY6" fmla="*/ 6857999 h 6857999"/>
              <a:gd name="connsiteX7" fmla="*/ 0 w 5924550"/>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4550" h="6857999">
                <a:moveTo>
                  <a:pt x="0" y="0"/>
                </a:moveTo>
                <a:lnTo>
                  <a:pt x="1809750" y="0"/>
                </a:lnTo>
                <a:lnTo>
                  <a:pt x="1809750" y="2857498"/>
                </a:lnTo>
                <a:lnTo>
                  <a:pt x="5924550" y="2857498"/>
                </a:lnTo>
                <a:lnTo>
                  <a:pt x="5924550" y="4441369"/>
                </a:lnTo>
                <a:lnTo>
                  <a:pt x="1809750" y="4441369"/>
                </a:lnTo>
                <a:lnTo>
                  <a:pt x="1809750" y="6857999"/>
                </a:lnTo>
                <a:lnTo>
                  <a:pt x="0" y="6857999"/>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Open Sans"/>
              <a:ea typeface="+mn-ea"/>
              <a:cs typeface="+mn-cs"/>
            </a:endParaRPr>
          </a:p>
        </p:txBody>
      </p:sp>
      <p:pic>
        <p:nvPicPr>
          <p:cNvPr id="9" name="Picture Placeholder 8">
            <a:extLst>
              <a:ext uri="{FF2B5EF4-FFF2-40B4-BE49-F238E27FC236}">
                <a16:creationId xmlns:a16="http://schemas.microsoft.com/office/drawing/2014/main" id="{CAC5F5C9-9B74-A841-A160-A144C5853C6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0377" r="30377"/>
          <a:stretch>
            <a:fillRect/>
          </a:stretch>
        </p:blipFill>
        <p:spPr/>
      </p:pic>
      <p:sp>
        <p:nvSpPr>
          <p:cNvPr id="13" name="Shape 749">
            <a:extLst>
              <a:ext uri="{FF2B5EF4-FFF2-40B4-BE49-F238E27FC236}">
                <a16:creationId xmlns:a16="http://schemas.microsoft.com/office/drawing/2014/main" id="{E6B784DD-22B5-8E42-A259-51EBE03256B9}"/>
              </a:ext>
            </a:extLst>
          </p:cNvPr>
          <p:cNvSpPr/>
          <p:nvPr/>
        </p:nvSpPr>
        <p:spPr>
          <a:xfrm>
            <a:off x="1885950" y="2781701"/>
            <a:ext cx="5045261" cy="1695705"/>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noAutofit/>
          </a:bodyPr>
          <a:lstStyle>
            <a:lvl1pPr>
              <a:defRPr sz="11000">
                <a:solidFill>
                  <a:srgbClr val="000000"/>
                </a:solidFill>
                <a:latin typeface="Lato Light"/>
                <a:ea typeface="Lato Light"/>
                <a:cs typeface="Lato Light"/>
                <a:sym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Assumptions for Creating </a:t>
            </a:r>
            <a:b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b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a Team Plan of 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制定</a:t>
            </a:r>
            <a:b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b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團隊行</a:t>
            </a:r>
            <a:r>
              <a:rPr kumimoji="0" lang="zh-TW" altLang="en-US" sz="24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動計劃的</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設想</a:t>
            </a:r>
          </a:p>
        </p:txBody>
      </p:sp>
      <p:sp>
        <p:nvSpPr>
          <p:cNvPr id="14" name="Shape 750">
            <a:extLst>
              <a:ext uri="{FF2B5EF4-FFF2-40B4-BE49-F238E27FC236}">
                <a16:creationId xmlns:a16="http://schemas.microsoft.com/office/drawing/2014/main" id="{AA2F59B0-8141-C640-BB60-BE538B6E0E93}"/>
              </a:ext>
            </a:extLst>
          </p:cNvPr>
          <p:cNvSpPr/>
          <p:nvPr/>
        </p:nvSpPr>
        <p:spPr>
          <a:xfrm>
            <a:off x="6068706" y="178953"/>
            <a:ext cx="5496910" cy="4298453"/>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30% retail profit on sale of MA Branded Products</a:t>
            </a:r>
            <a:b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b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銷售美安品牌產品可賺取</a:t>
            </a: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30%</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零售利潤 </a:t>
            </a:r>
            <a: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$100 retail sales of MA Branded Products = </a:t>
            </a:r>
            <a:r>
              <a:rPr kumimoji="0" lang="en-US" altLang="zh-TW" sz="2400" b="0" i="0" u="none" strike="noStrike" kern="1200" cap="none" spc="0" normalizeH="0" baseline="0" noProof="0" dirty="0" smtClean="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2400" b="0" i="0" u="none" strike="noStrike" kern="1200" cap="none" spc="0" normalizeH="0" baseline="0" noProof="0" dirty="0" smtClean="0">
                <a:ln>
                  <a:noFill/>
                </a:ln>
                <a:solidFill>
                  <a:srgbClr val="FFFFFF"/>
                </a:solidFill>
                <a:effectLst/>
                <a:uLnTx/>
                <a:uFillTx/>
                <a:latin typeface="Calibri" panose="020F0502020204030204" pitchFamily="34" charset="0"/>
                <a:ea typeface="Microsoft JhengHei" panose="020B0604030504040204" pitchFamily="34" charset="-120"/>
                <a:cs typeface="+mn-cs"/>
              </a:rPr>
              <a:t>$30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profit</a:t>
            </a:r>
            <a: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r>
            <a:b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b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HK$100</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美安品牌產品的零售 </a:t>
            </a: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HK$30</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的利潤</a:t>
            </a: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$100 retail sales of MA Branded Products = 50 BV</a:t>
            </a:r>
            <a: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r>
            <a:b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b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HK$100</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美安品牌產品的零售 </a:t>
            </a: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50 BV</a:t>
            </a: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458788" marR="0" lvl="0" indent="-277813" algn="l" defTabSz="914400" rtl="0" eaLnBrk="1" fontAlgn="auto" latinLnBrk="0" hangingPunct="1">
              <a:lnSpc>
                <a:spcPct val="160000"/>
              </a:lnSpc>
              <a:spcBef>
                <a:spcPts val="0"/>
              </a:spcBef>
              <a:spcAft>
                <a:spcPts val="0"/>
              </a:spcAft>
              <a:buClrTx/>
              <a:buSzTx/>
              <a:buFont typeface=".AppleSystemUIFont"/>
              <a:buChar char="–"/>
              <a:tabLst/>
              <a:defRPr/>
            </a:pPr>
            <a:r>
              <a:rPr kumimoji="0" lang="en-US" altLang="zh-TW" sz="18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800" b="0" i="0" u="none" strike="noStrike" kern="1200" cap="none" spc="0" normalizeH="0" baseline="0" noProof="0" dirty="0" smtClean="0">
                <a:ln>
                  <a:noFill/>
                </a:ln>
                <a:solidFill>
                  <a:srgbClr val="FFFFFF"/>
                </a:solidFill>
                <a:effectLst/>
                <a:uLnTx/>
                <a:uFillTx/>
                <a:latin typeface="Calibri" panose="020F0502020204030204" pitchFamily="34" charset="0"/>
                <a:ea typeface="Microsoft JhengHei" panose="020B0604030504040204" pitchFamily="34" charset="-120"/>
                <a:cs typeface="+mn-cs"/>
              </a:rPr>
              <a:t>$200 </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retail Sales/month = 100BV</a:t>
            </a:r>
            <a: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r>
            <a:b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b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每月零售</a:t>
            </a:r>
            <a:r>
              <a:rPr kumimoji="0" lang="zh-TW" altLang="en-US" sz="18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額</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HK$200 = 100</a:t>
            </a:r>
            <a: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BV</a:t>
            </a:r>
          </a:p>
          <a:p>
            <a:pPr marL="458788" marR="0" lvl="0" indent="-277813" algn="l" defTabSz="914400" rtl="0" eaLnBrk="1" fontAlgn="auto" latinLnBrk="0" hangingPunct="1">
              <a:lnSpc>
                <a:spcPct val="160000"/>
              </a:lnSpc>
              <a:spcBef>
                <a:spcPts val="0"/>
              </a:spcBef>
              <a:spcAft>
                <a:spcPts val="0"/>
              </a:spcAft>
              <a:buClrTx/>
              <a:buSzTx/>
              <a:buFont typeface=".AppleSystemUIFont"/>
              <a:buChar char="–"/>
              <a:tabLst/>
              <a:defRPr/>
            </a:pPr>
            <a:r>
              <a:rPr kumimoji="0" lang="en-US" altLang="zh-TW" sz="18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$200 retail Sales/month = </a:t>
            </a:r>
            <a:r>
              <a:rPr kumimoji="0" lang="en-US" altLang="zh-TW" sz="18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$60 profit</a:t>
            </a:r>
            <a: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r>
            <a:b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b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每月零售</a:t>
            </a:r>
            <a:r>
              <a:rPr kumimoji="0" lang="zh-TW" altLang="en-US" sz="18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額</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HK$200 = HK$60</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的利潤</a:t>
            </a:r>
            <a:endPar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3212728934"/>
      </p:ext>
    </p:extLst>
  </p:cSld>
  <p:clrMapOvr>
    <a:masterClrMapping/>
  </p:clrMapOvr>
  <mc:AlternateContent xmlns:mc="http://schemas.openxmlformats.org/markup-compatibility/2006" xmlns:p14="http://schemas.microsoft.com/office/powerpoint/2010/main">
    <mc:Choice Requires="p14">
      <p:transition spd="slow" p14:dur="1250" advClick="0">
        <p:push/>
      </p:transition>
    </mc:Choice>
    <mc:Fallback xmlns="">
      <p:transition spd="slow" advClick="0">
        <p:push/>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983992CE-6E8C-0842-92CD-9FCAE328A273}"/>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20615" b="34891"/>
          <a:stretch/>
        </p:blipFill>
        <p:spPr>
          <a:xfrm>
            <a:off x="0" y="3995782"/>
            <a:ext cx="12192000" cy="2862218"/>
          </a:xfrm>
        </p:spPr>
      </p:pic>
      <p:sp>
        <p:nvSpPr>
          <p:cNvPr id="7" name="Rectangle 6">
            <a:extLst>
              <a:ext uri="{FF2B5EF4-FFF2-40B4-BE49-F238E27FC236}">
                <a16:creationId xmlns:a16="http://schemas.microsoft.com/office/drawing/2014/main" id="{7C3E5251-F4FF-4815-80A7-40CC60D67C36}"/>
              </a:ext>
            </a:extLst>
          </p:cNvPr>
          <p:cNvSpPr/>
          <p:nvPr/>
        </p:nvSpPr>
        <p:spPr>
          <a:xfrm>
            <a:off x="563880" y="100466"/>
            <a:ext cx="11064240" cy="1059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Open Sans"/>
              <a:ea typeface="+mn-ea"/>
              <a:cs typeface="+mn-cs"/>
            </a:endParaRPr>
          </a:p>
        </p:txBody>
      </p:sp>
      <p:sp>
        <p:nvSpPr>
          <p:cNvPr id="8" name="Title 7">
            <a:extLst>
              <a:ext uri="{FF2B5EF4-FFF2-40B4-BE49-F238E27FC236}">
                <a16:creationId xmlns:a16="http://schemas.microsoft.com/office/drawing/2014/main" id="{D0017461-09FD-4184-B540-1F6B3A370D62}"/>
              </a:ext>
            </a:extLst>
          </p:cNvPr>
          <p:cNvSpPr>
            <a:spLocks noGrp="1"/>
          </p:cNvSpPr>
          <p:nvPr>
            <p:ph type="title"/>
          </p:nvPr>
        </p:nvSpPr>
        <p:spPr>
          <a:xfrm>
            <a:off x="563880" y="0"/>
            <a:ext cx="11064240" cy="1142692"/>
          </a:xfrm>
        </p:spPr>
        <p:txBody>
          <a:bodyPr/>
          <a:lstStyle/>
          <a:p>
            <a:pPr lvl="0">
              <a:lnSpc>
                <a:spcPct val="100000"/>
              </a:lnSpc>
              <a:spcBef>
                <a:spcPts val="0"/>
              </a:spcBef>
              <a:defRPr/>
            </a:pPr>
            <a:r>
              <a:rPr lang="en-US" sz="360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Lato Light"/>
              </a:rPr>
              <a:t>Assumptions for Creating a Team Plan of Action</a:t>
            </a:r>
            <a:r>
              <a:rPr lang="en-US" sz="3600" dirty="0">
                <a:solidFill>
                  <a:schemeClr val="tx1"/>
                </a:solidFill>
                <a:latin typeface="Microsoft JhengHei" panose="020B0604030504040204" pitchFamily="34" charset="-120"/>
                <a:ea typeface="Microsoft JhengHei" panose="020B0604030504040204" pitchFamily="34" charset="-120"/>
                <a:cs typeface="Helvetica Neue Light"/>
                <a:sym typeface="Lato Light"/>
              </a:rPr>
              <a:t/>
            </a:r>
            <a:br>
              <a:rPr lang="en-US" sz="3600" dirty="0">
                <a:solidFill>
                  <a:schemeClr val="tx1"/>
                </a:solidFill>
                <a:latin typeface="Microsoft JhengHei" panose="020B0604030504040204" pitchFamily="34" charset="-120"/>
                <a:ea typeface="Microsoft JhengHei" panose="020B0604030504040204" pitchFamily="34" charset="-120"/>
                <a:cs typeface="Helvetica Neue Light"/>
                <a:sym typeface="Lato Light"/>
              </a:rPr>
            </a:br>
            <a:r>
              <a:rPr lang="zh-TW" altLang="en-US" sz="3600" dirty="0">
                <a:solidFill>
                  <a:schemeClr val="tx1"/>
                </a:solidFill>
                <a:latin typeface="Microsoft JhengHei" panose="020B0604030504040204" pitchFamily="34" charset="-120"/>
                <a:ea typeface="Microsoft JhengHei" panose="020B0604030504040204" pitchFamily="34" charset="-120"/>
              </a:rPr>
              <a:t>制定團隊行</a:t>
            </a:r>
            <a:r>
              <a:rPr lang="zh-TW" altLang="en-US" sz="3600" dirty="0" smtClean="0">
                <a:solidFill>
                  <a:schemeClr val="tx1"/>
                </a:solidFill>
                <a:latin typeface="Microsoft JhengHei" panose="020B0604030504040204" pitchFamily="34" charset="-120"/>
                <a:ea typeface="Microsoft JhengHei" panose="020B0604030504040204" pitchFamily="34" charset="-120"/>
              </a:rPr>
              <a:t>動計劃的</a:t>
            </a:r>
            <a:r>
              <a:rPr lang="zh-TW" altLang="en-US" sz="3600" dirty="0">
                <a:solidFill>
                  <a:schemeClr val="tx1"/>
                </a:solidFill>
                <a:latin typeface="Microsoft JhengHei" panose="020B0604030504040204" pitchFamily="34" charset="-120"/>
                <a:ea typeface="Microsoft JhengHei" panose="020B0604030504040204" pitchFamily="34" charset="-120"/>
              </a:rPr>
              <a:t>設想</a:t>
            </a:r>
          </a:p>
        </p:txBody>
      </p:sp>
      <p:sp>
        <p:nvSpPr>
          <p:cNvPr id="16" name="Shape 746">
            <a:extLst>
              <a:ext uri="{FF2B5EF4-FFF2-40B4-BE49-F238E27FC236}">
                <a16:creationId xmlns:a16="http://schemas.microsoft.com/office/drawing/2014/main" id="{A6732DCE-37CF-E24F-A105-4F5C158C159D}"/>
              </a:ext>
            </a:extLst>
          </p:cNvPr>
          <p:cNvSpPr/>
          <p:nvPr/>
        </p:nvSpPr>
        <p:spPr>
          <a:xfrm>
            <a:off x="0" y="1171291"/>
            <a:ext cx="12118427" cy="284329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2" anchor="t">
            <a:normAutofit lnSpcReduction="10000"/>
          </a:bodyPr>
          <a:lstStyle>
            <a:lvl1pPr algn="ctr"/>
          </a:lstStyle>
          <a:p>
            <a:pPr marL="4572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50% or more clients will be repeat buyers monthly</a:t>
            </a:r>
            <a: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r>
            <a:b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b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每個月會有</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50%</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以上的顧客會回購</a:t>
            </a:r>
            <a:endPar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4572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$200 retail Sales (New Business) x 12 months = </a:t>
            </a:r>
            <a:r>
              <a:rPr kumimoji="0" lang="en-US" altLang="zh-TW"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$2,400 (New Business)/month</a:t>
            </a:r>
            <a: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r>
            <a:b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b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a:t>
            </a:r>
            <a:r>
              <a:rPr kumimoji="0" lang="en-US" altLang="zh-TW" sz="16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$200</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的零售額（新業績）</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x 12</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個月 </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每個</a:t>
            </a:r>
            <a:r>
              <a:rPr kumimoji="0" lang="zh-TW" altLang="en-US" sz="16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月</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a:t>
            </a:r>
            <a:r>
              <a:rPr kumimoji="0" lang="en-US" altLang="zh-TW" sz="16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$2,400</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（新業績）</a:t>
            </a:r>
            <a:endPar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endParaRPr>
          </a:p>
          <a:p>
            <a:pPr marL="4572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$2,400 (New Business) x 50% = </a:t>
            </a:r>
            <a:r>
              <a:rPr kumimoji="0" lang="en-US" altLang="zh-TW"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$1,200 (Repeat Business)/month</a:t>
            </a:r>
            <a: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r>
            <a:b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b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a:t>
            </a:r>
            <a:r>
              <a:rPr kumimoji="0" lang="en-US" altLang="zh-TW" sz="16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$2,400</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（新業績）</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x 50% =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每個</a:t>
            </a:r>
            <a:r>
              <a:rPr kumimoji="0" lang="zh-TW" altLang="en-US" sz="16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月</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a:t>
            </a:r>
            <a:r>
              <a:rPr kumimoji="0" lang="en-US" altLang="zh-TW" sz="16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$1,200</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（來自顧客回購的業績）</a:t>
            </a:r>
            <a:endPar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endParaRPr>
          </a:p>
          <a:p>
            <a:pPr marL="4572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$1,200 (Repeat Business) month = 600 BV (Repeat  Business)/month</a:t>
            </a:r>
            <a: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r>
            <a:b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b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每個</a:t>
            </a:r>
            <a:r>
              <a:rPr kumimoji="0" lang="zh-TW" altLang="en-US" sz="16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月</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a:t>
            </a:r>
            <a:r>
              <a:rPr kumimoji="0" lang="en-US" altLang="zh-TW" sz="16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$1,200</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（回購業績）</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每個月</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600 BV</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（來自顧客回購的業績）</a:t>
            </a:r>
            <a:endPar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endParaRPr>
          </a:p>
          <a:p>
            <a:pPr marL="4572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$1,200 (Repeat Business) month = </a:t>
            </a:r>
            <a:r>
              <a:rPr kumimoji="0" lang="en-US" altLang="zh-TW"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$360 Repeat  Profit</a:t>
            </a:r>
            <a: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r>
            <a:b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b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每個月</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$1,200</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（回購業績）</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$360</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的重覆性利潤</a:t>
            </a:r>
            <a:endPar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endParaRPr>
          </a:p>
        </p:txBody>
      </p:sp>
      <p:cxnSp>
        <p:nvCxnSpPr>
          <p:cNvPr id="17" name="Straight Connector 16">
            <a:extLst>
              <a:ext uri="{FF2B5EF4-FFF2-40B4-BE49-F238E27FC236}">
                <a16:creationId xmlns:a16="http://schemas.microsoft.com/office/drawing/2014/main" id="{76E8CAD6-CD7A-BF46-9F77-959BDD44A796}"/>
              </a:ext>
            </a:extLst>
          </p:cNvPr>
          <p:cNvCxnSpPr/>
          <p:nvPr/>
        </p:nvCxnSpPr>
        <p:spPr>
          <a:xfrm>
            <a:off x="6180083" y="1286589"/>
            <a:ext cx="0" cy="2554014"/>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9" name="Rectangle 18">
            <a:extLst>
              <a:ext uri="{FF2B5EF4-FFF2-40B4-BE49-F238E27FC236}">
                <a16:creationId xmlns:a16="http://schemas.microsoft.com/office/drawing/2014/main" id="{78296147-C204-5A42-819D-4F05DC73A17A}"/>
              </a:ext>
            </a:extLst>
          </p:cNvPr>
          <p:cNvSpPr/>
          <p:nvPr/>
        </p:nvSpPr>
        <p:spPr>
          <a:xfrm>
            <a:off x="0" y="3984500"/>
            <a:ext cx="12192000" cy="2884781"/>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8" name="Rectangle 17">
            <a:extLst>
              <a:ext uri="{FF2B5EF4-FFF2-40B4-BE49-F238E27FC236}">
                <a16:creationId xmlns:a16="http://schemas.microsoft.com/office/drawing/2014/main" id="{F2130E9A-AEA0-204A-AA18-FDC6C0281204}"/>
              </a:ext>
            </a:extLst>
          </p:cNvPr>
          <p:cNvSpPr/>
          <p:nvPr/>
        </p:nvSpPr>
        <p:spPr>
          <a:xfrm>
            <a:off x="889265" y="5453483"/>
            <a:ext cx="10339895" cy="1200329"/>
          </a:xfrm>
          <a:prstGeom prst="rect">
            <a:avLst/>
          </a:prstGeom>
        </p:spPr>
        <p:txBody>
          <a:bodyPr wrap="square">
            <a:spAutoFit/>
          </a:bodyPr>
          <a:lstStyle/>
          <a:p>
            <a:pPr marL="0" marR="0" lvl="1" indent="9525"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Helvetica Neue" panose="02000503000000020004" pitchFamily="2" charset="0"/>
              </a:rPr>
              <a:t>Two (2) teams of </a:t>
            </a:r>
            <a:r>
              <a:rPr kumimoji="0" lang="en-US" sz="2400" b="1" i="0" u="none" strike="noStrike" kern="1200" cap="none" spc="0" normalizeH="0" baseline="0" noProof="0" dirty="0" err="1">
                <a:ln>
                  <a:noFill/>
                </a:ln>
                <a:solidFill>
                  <a:srgbClr val="FFFFFF"/>
                </a:solidFill>
                <a:effectLst/>
                <a:uLnTx/>
                <a:uFillTx/>
                <a:latin typeface="Calibri" panose="020F0502020204030204" pitchFamily="34" charset="0"/>
                <a:ea typeface="Microsoft JhengHei" panose="020B0604030504040204" pitchFamily="34" charset="-120"/>
                <a:cs typeface="Helvetica Neue" panose="02000503000000020004" pitchFamily="2" charset="0"/>
              </a:rPr>
              <a:t>UnFranchise</a:t>
            </a:r>
            <a:r>
              <a:rPr kumimoji="0" lang="en-US" sz="2400" b="1" i="0" u="none" strike="noStrike" kern="1200" cap="none" spc="0" normalizeH="0" baseline="30000" noProof="0" dirty="0">
                <a:ln>
                  <a:noFill/>
                </a:ln>
                <a:solidFill>
                  <a:srgbClr val="FFFFFF"/>
                </a:solidFill>
                <a:effectLst/>
                <a:uLnTx/>
                <a:uFillTx/>
                <a:latin typeface="Calibri" panose="020F0502020204030204" pitchFamily="34" charset="0"/>
                <a:ea typeface="Microsoft JhengHei" panose="020B0604030504040204" pitchFamily="34" charset="-120"/>
                <a:cs typeface="Helvetica Neue" panose="02000503000000020004" pitchFamily="2" charset="0"/>
              </a:rPr>
              <a:t>®</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Helvetica Neue" panose="02000503000000020004" pitchFamily="2" charset="0"/>
              </a:rPr>
              <a:t> Owners each generating 5,000 BV results in </a:t>
            </a:r>
            <a:r>
              <a:rPr kumimoji="0" lang="en-US" altLang="zh-TW" sz="2400" b="0" i="0" u="none" strike="noStrike" kern="1200" cap="none" spc="0" normalizeH="0" baseline="0" noProof="0" dirty="0" smtClean="0">
                <a:ln>
                  <a:noFill/>
                </a:ln>
                <a:solidFill>
                  <a:srgbClr val="FFFFFF"/>
                </a:solidFill>
                <a:effectLst/>
                <a:uLnTx/>
                <a:uFillTx/>
                <a:latin typeface="Calibri" panose="020F0502020204030204" pitchFamily="34" charset="0"/>
                <a:ea typeface="Microsoft JhengHei" panose="020B0604030504040204" pitchFamily="34" charset="-120"/>
                <a:cs typeface="Helvetica Neue" panose="02000503000000020004" pitchFamily="2" charset="0"/>
              </a:rPr>
              <a:t>HK</a:t>
            </a:r>
            <a:r>
              <a:rPr kumimoji="0" lang="en-US" sz="2400" b="1" i="0" u="none" strike="noStrike" kern="1200" cap="none" spc="0" normalizeH="0" baseline="0" noProof="0" dirty="0" smtClean="0">
                <a:ln>
                  <a:noFill/>
                </a:ln>
                <a:solidFill>
                  <a:srgbClr val="FFFFFF"/>
                </a:solidFill>
                <a:effectLst/>
                <a:uLnTx/>
                <a:uFillTx/>
                <a:latin typeface="Calibri" panose="020F0502020204030204" pitchFamily="34" charset="0"/>
                <a:ea typeface="Microsoft JhengHei" panose="020B0604030504040204" pitchFamily="34" charset="-120"/>
                <a:cs typeface="Helvetica Neue" panose="02000503000000020004" pitchFamily="2" charset="0"/>
              </a:rPr>
              <a:t>$1,500 </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Helvetica Neue" panose="02000503000000020004" pitchFamily="2" charset="0"/>
              </a:rPr>
              <a:t>in commissions</a:t>
            </a:r>
          </a:p>
          <a:p>
            <a:pPr marL="0" marR="0" lvl="1" indent="9525"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rPr>
              <a:t>兩</a:t>
            </a:r>
            <a:r>
              <a:rPr kumimoji="0" lang="en-US" altLang="zh-TW" sz="2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rPr>
              <a:t>(2)</a:t>
            </a:r>
            <a:r>
              <a:rPr kumimoji="0" lang="zh-TW" altLang="en-US" sz="2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rPr>
              <a:t>個超連鎖店主團隊各創造</a:t>
            </a:r>
            <a:r>
              <a:rPr kumimoji="0" lang="en-US" altLang="zh-TW" sz="2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rPr>
              <a:t>5,000 BV</a:t>
            </a:r>
            <a:r>
              <a:rPr kumimoji="0" lang="zh-TW" altLang="en-US" sz="2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rPr>
              <a:t>，一起賺</a:t>
            </a:r>
            <a:r>
              <a:rPr kumimoji="0" lang="zh-TW" altLang="en-US" sz="24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rPr>
              <a:t>取</a:t>
            </a:r>
            <a:r>
              <a:rPr kumimoji="0" lang="en-US" altLang="zh-TW" sz="24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rPr>
              <a:t>HK$1,500</a:t>
            </a:r>
            <a:r>
              <a:rPr kumimoji="0" lang="zh-TW" altLang="en-US" sz="2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rPr>
              <a:t>的佣金</a:t>
            </a:r>
            <a:endParaRPr kumimoji="0" lang="en-US" sz="2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endParaRPr>
          </a:p>
        </p:txBody>
      </p:sp>
    </p:spTree>
    <p:extLst>
      <p:ext uri="{BB962C8B-B14F-4D97-AF65-F5344CB8AC3E}">
        <p14:creationId xmlns:p14="http://schemas.microsoft.com/office/powerpoint/2010/main" val="1675725315"/>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9444CF0-27CF-D94A-AF28-236E89A6CD72}"/>
              </a:ext>
            </a:extLst>
          </p:cNvPr>
          <p:cNvPicPr>
            <a:picLocks noGrp="1" noChangeAspect="1"/>
          </p:cNvPicPr>
          <p:nvPr>
            <p:ph type="pic" sz="quarter" idx="10"/>
          </p:nvPr>
        </p:nvPicPr>
        <p:blipFill>
          <a:blip r:embed="rId2"/>
          <a:srcRect t="17549" b="17549"/>
          <a:stretch>
            <a:fillRect/>
          </a:stretch>
        </p:blipFill>
        <p:spPr>
          <a:xfrm>
            <a:off x="-26988" y="3976688"/>
            <a:ext cx="12218988" cy="2906712"/>
          </a:xfrm>
        </p:spPr>
      </p:pic>
      <p:sp>
        <p:nvSpPr>
          <p:cNvPr id="743" name="Shape 743"/>
          <p:cNvSpPr/>
          <p:nvPr/>
        </p:nvSpPr>
        <p:spPr>
          <a:xfrm>
            <a:off x="11803280" y="6467706"/>
            <a:ext cx="415644" cy="415645"/>
          </a:xfrm>
          <a:prstGeom prst="rect">
            <a:avLst/>
          </a:prstGeom>
          <a:solidFill>
            <a:srgbClr val="282828"/>
          </a:solidFill>
          <a:ln w="3175">
            <a:miter lim="400000"/>
          </a:ln>
        </p:spPr>
        <p:txBody>
          <a:bodyPr lIns="19050" tIns="19050" rIns="19050" bIns="1905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1200" cap="none" spc="0" normalizeH="0" baseline="0" noProof="0">
              <a:ln>
                <a:noFill/>
              </a:ln>
              <a:solidFill>
                <a:srgbClr val="FFFFFF"/>
              </a:solidFill>
              <a:effectLst/>
              <a:uLnTx/>
              <a:uFillTx/>
              <a:latin typeface="Helvetica Light"/>
              <a:sym typeface="Helvetica Light"/>
            </a:endParaRPr>
          </a:p>
        </p:txBody>
      </p:sp>
      <p:sp>
        <p:nvSpPr>
          <p:cNvPr id="744" name="Shape 74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800" b="0" i="0" u="none" strike="noStrike" kern="1200" cap="none" spc="0" normalizeH="0" baseline="0" noProof="0">
                <a:ln>
                  <a:noFill/>
                </a:ln>
                <a:solidFill>
                  <a:srgbClr val="727574"/>
                </a:solidFill>
                <a:effectLst/>
                <a:uLnTx/>
                <a:uFillTx/>
                <a:latin typeface="Montserrat-Regular"/>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sz="1800" b="0" i="0" u="none" strike="noStrike" kern="1200" cap="none" spc="0" normalizeH="0" baseline="0" noProof="0">
              <a:ln>
                <a:noFill/>
              </a:ln>
              <a:solidFill>
                <a:srgbClr val="727574"/>
              </a:solidFill>
              <a:effectLst/>
              <a:uLnTx/>
              <a:uFillTx/>
              <a:latin typeface="Montserrat-Regular"/>
            </a:endParaRPr>
          </a:p>
        </p:txBody>
      </p:sp>
      <p:sp>
        <p:nvSpPr>
          <p:cNvPr id="746" name="Shape 746"/>
          <p:cNvSpPr/>
          <p:nvPr/>
        </p:nvSpPr>
        <p:spPr>
          <a:xfrm>
            <a:off x="140499" y="1038387"/>
            <a:ext cx="11901245" cy="28796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2" anchor="t">
            <a:noAutofit/>
          </a:bodyPr>
          <a:lstStyle>
            <a:lvl1pPr algn="ctr"/>
          </a:lstStyle>
          <a:p>
            <a:pPr marL="3429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Each </a:t>
            </a:r>
            <a:r>
              <a:rPr kumimoji="0" lang="en-US" sz="1400" b="0" i="0" u="none" strike="noStrike" kern="1200" cap="none" spc="0" normalizeH="0" baseline="0" noProof="0" dirty="0" err="1">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UnFrachise</a:t>
            </a:r>
            <a:r>
              <a:rPr kumimoji="0" lang="en-US" sz="1400" b="0" i="0" u="none" strike="noStrike" kern="1200" cap="none" spc="0" normalizeH="0" baseline="3000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 Owner (Team Member) commits to use 150 – 250 BV / month</a:t>
            </a:r>
            <a:r>
              <a:rPr kumimoji="0" 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r>
            <a:br>
              <a:rPr kumimoji="0" 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b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每位超連鎖店主（團隊夥伴）承諾每月使用</a:t>
            </a:r>
            <a:r>
              <a:rPr kumimoji="0" lang="en-US" altLang="zh-TW"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150-250 BV</a:t>
            </a: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的產品</a:t>
            </a:r>
            <a:endParaRPr kumimoji="0" 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endParaRPr>
          </a:p>
          <a:p>
            <a:pPr marL="3429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Each </a:t>
            </a:r>
            <a:r>
              <a:rPr kumimoji="0" lang="en-US" sz="1400" b="0" i="0" u="none" strike="noStrike" kern="1200" cap="none" spc="0" normalizeH="0" baseline="0" noProof="0" dirty="0" err="1">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UnFranchise</a:t>
            </a:r>
            <a:r>
              <a:rPr kumimoji="0" lang="en-US" sz="1400" b="0" i="0" u="none" strike="noStrike" kern="1200" cap="none" spc="0" normalizeH="0" baseline="3000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 Owner (Team Member) commits to selling </a:t>
            </a:r>
            <a:r>
              <a:rPr kumimoji="0" lang="en-US" altLang="zh-TW"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rPr>
              <a:t>HK</a:t>
            </a:r>
            <a:r>
              <a:rPr kumimoji="0" lang="en-US" sz="1400" b="0" i="0" u="none" strike="noStrike" kern="1200" cap="none" spc="0" normalizeH="0" baseline="0" noProof="0" dirty="0" smtClean="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$200 </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at retail / month = </a:t>
            </a:r>
            <a:r>
              <a:rPr kumimoji="0" lang="en-US" altLang="zh-TW"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rPr>
              <a:t>HK</a:t>
            </a:r>
            <a:r>
              <a:rPr kumimoji="0" lang="en-US" sz="1400" b="0" i="0" u="none" strike="noStrike" kern="1200" cap="none" spc="0" normalizeH="0" baseline="0" noProof="0" dirty="0" smtClean="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$60 </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retail profit and 100 BV/month of </a:t>
            </a: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new</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 business </a:t>
            </a:r>
            <a:r>
              <a:rPr kumimoji="0" lang="en-US" sz="1400" b="1" i="1"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FIRST 12 MONTHS IN BUSINESS</a:t>
            </a:r>
            <a:r>
              <a:rPr kumimoji="0" lang="en-US" sz="1400" b="1"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r>
            <a:br>
              <a:rPr kumimoji="0" lang="en-US" sz="1400" b="1"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b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每位超連鎖店主（團隊夥伴）承諾每月零售額達</a:t>
            </a:r>
            <a:r>
              <a:rPr kumimoji="0" lang="zh-TW" altLang="en-US" sz="14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到</a:t>
            </a:r>
            <a:r>
              <a:rPr kumimoji="0" lang="en-US" altLang="zh-TW"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HK</a:t>
            </a:r>
            <a:r>
              <a:rPr kumimoji="0" lang="en-US" altLang="zh-TW" sz="14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$200 </a:t>
            </a:r>
            <a:r>
              <a:rPr kumimoji="0" lang="en-US" altLang="zh-TW"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t>
            </a:r>
            <a:r>
              <a:rPr kumimoji="0" lang="zh-TW" altLang="en-US" sz="14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a:t>
            </a: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月</a:t>
            </a:r>
            <a:r>
              <a:rPr kumimoji="0" lang="en-US" altLang="zh-TW"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HK</a:t>
            </a:r>
            <a:r>
              <a:rPr kumimoji="0" lang="en-US" altLang="zh-TW" sz="14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$60</a:t>
            </a: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的零售利潤與每月</a:t>
            </a:r>
            <a:r>
              <a:rPr kumimoji="0" lang="en-US" altLang="zh-TW"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100 BV</a:t>
            </a: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的</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新</a:t>
            </a: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業績</a:t>
            </a:r>
            <a:r>
              <a:rPr kumimoji="0" lang="zh-TW" altLang="en-US" sz="1400" b="1"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事業初始的</a:t>
            </a:r>
            <a:r>
              <a:rPr kumimoji="0" lang="en-US" altLang="zh-TW" sz="1400" b="1"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12</a:t>
            </a:r>
            <a:r>
              <a:rPr kumimoji="0" lang="zh-TW" altLang="en-US" sz="1400" b="1"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個月</a:t>
            </a:r>
            <a:endParaRPr kumimoji="0" lang="en-US" sz="1400" b="1"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endParaRPr>
          </a:p>
          <a:p>
            <a:pPr marL="3429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Each </a:t>
            </a:r>
            <a:r>
              <a:rPr kumimoji="0" lang="en-US" sz="1400" b="0" i="0" u="none" strike="noStrike" kern="1200" cap="none" spc="0" normalizeH="0" baseline="0" noProof="0" dirty="0" err="1">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UnFranchise</a:t>
            </a:r>
            <a:r>
              <a:rPr kumimoji="0" lang="en-US" sz="1400" b="0" i="0" u="none" strike="noStrike" kern="1200" cap="none" spc="0" normalizeH="0" baseline="3000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 Owner (Team Member) commits to exposing the Business Plan to four (4) qualified individuals per month</a:t>
            </a:r>
            <a:r>
              <a:rPr kumimoji="0" 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r>
            <a:br>
              <a:rPr kumimoji="0" 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b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每位超連鎖店主（團隊夥伴）承諾每個月向四位合格人選展示事</a:t>
            </a:r>
            <a:r>
              <a:rPr kumimoji="0" lang="zh-TW" altLang="en-US" sz="14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業計劃</a:t>
            </a:r>
            <a:endParaRPr kumimoji="0" 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endParaRPr>
          </a:p>
          <a:p>
            <a:pPr marL="3429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Registration ratio of 8:1</a:t>
            </a:r>
            <a:br>
              <a:rPr kumimoji="0" 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b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加入比例為</a:t>
            </a:r>
            <a:r>
              <a:rPr kumimoji="0" lang="en-US" altLang="zh-TW"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8:1</a:t>
            </a:r>
          </a:p>
        </p:txBody>
      </p:sp>
      <p:sp>
        <p:nvSpPr>
          <p:cNvPr id="9" name="Shape 745">
            <a:extLst>
              <a:ext uri="{FF2B5EF4-FFF2-40B4-BE49-F238E27FC236}">
                <a16:creationId xmlns:a16="http://schemas.microsoft.com/office/drawing/2014/main" id="{02E85AE2-EFBE-4B4C-B145-2E7F801F9653}"/>
              </a:ext>
            </a:extLst>
          </p:cNvPr>
          <p:cNvSpPr/>
          <p:nvPr/>
        </p:nvSpPr>
        <p:spPr>
          <a:xfrm>
            <a:off x="167424" y="148088"/>
            <a:ext cx="11874321" cy="1033245"/>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fontScale="40000" lnSpcReduction="20000"/>
          </a:bodyPr>
          <a:lstStyle>
            <a:lvl1pPr algn="ctr">
              <a:defRPr sz="11000">
                <a:solidFill>
                  <a:srgbClr val="000000"/>
                </a:solidFill>
                <a:latin typeface="Lato Light"/>
                <a:ea typeface="Lato Light"/>
                <a:cs typeface="Lato Light"/>
                <a:sym typeface="Lato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Assumptions for Creating a Team Plan of 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95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制定團隊行</a:t>
            </a:r>
            <a:r>
              <a:rPr kumimoji="0" lang="zh-TW" altLang="en-US" sz="95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動計劃的</a:t>
            </a:r>
            <a:r>
              <a:rPr kumimoji="0" lang="zh-TW" altLang="en-US" sz="95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設想</a:t>
            </a:r>
          </a:p>
        </p:txBody>
      </p:sp>
      <p:sp>
        <p:nvSpPr>
          <p:cNvPr id="11" name="Rectangle 10">
            <a:extLst>
              <a:ext uri="{FF2B5EF4-FFF2-40B4-BE49-F238E27FC236}">
                <a16:creationId xmlns:a16="http://schemas.microsoft.com/office/drawing/2014/main" id="{D71DBED0-1F69-7E49-BC3E-C1480B413BC2}"/>
              </a:ext>
            </a:extLst>
          </p:cNvPr>
          <p:cNvSpPr/>
          <p:nvPr/>
        </p:nvSpPr>
        <p:spPr>
          <a:xfrm>
            <a:off x="0" y="3973218"/>
            <a:ext cx="12192000" cy="2884781"/>
          </a:xfrm>
          <a:prstGeom prst="rect">
            <a:avLst/>
          </a:prstGeom>
          <a:solidFill>
            <a:srgbClr val="A40000">
              <a:alpha val="5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Open Sans"/>
              <a:ea typeface="+mn-ea"/>
              <a:cs typeface="+mn-cs"/>
            </a:endParaRPr>
          </a:p>
        </p:txBody>
      </p:sp>
    </p:spTree>
    <p:extLst>
      <p:ext uri="{BB962C8B-B14F-4D97-AF65-F5344CB8AC3E}">
        <p14:creationId xmlns:p14="http://schemas.microsoft.com/office/powerpoint/2010/main" val="3991006131"/>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3B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98DEB4-2D4C-5C4E-8296-FD893647C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224" y="2222254"/>
            <a:ext cx="5757333" cy="3948015"/>
          </a:xfrm>
          <a:prstGeom prst="rect">
            <a:avLst/>
          </a:prstGeom>
        </p:spPr>
      </p:pic>
      <p:pic>
        <p:nvPicPr>
          <p:cNvPr id="10" name="Picture 6">
            <a:extLst>
              <a:ext uri="{FF2B5EF4-FFF2-40B4-BE49-F238E27FC236}">
                <a16:creationId xmlns:a16="http://schemas.microsoft.com/office/drawing/2014/main" id="{EC3CD049-9DAF-0646-970E-40D9EBA6CE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8614" y="1931671"/>
            <a:ext cx="8162114" cy="452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319504"/>
            <a:ext cx="5355772" cy="646332"/>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2" name="TextBox 11"/>
          <p:cNvSpPr txBox="1"/>
          <p:nvPr/>
        </p:nvSpPr>
        <p:spPr>
          <a:xfrm>
            <a:off x="287495" y="319504"/>
            <a:ext cx="289483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PLAY 1</a:t>
            </a:r>
            <a:r>
              <a:rPr kumimoji="0" lang="zh-TW" altLang="en-US" sz="3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Neue Medium" panose="02000503000000020004" pitchFamily="2" charset="0"/>
                <a:sym typeface="Helvetica"/>
              </a:rPr>
              <a:t>戰術</a:t>
            </a:r>
            <a:r>
              <a:rPr kumimoji="0" lang="en-US" altLang="zh-TW" sz="3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Neue Medium" panose="02000503000000020004" pitchFamily="2" charset="0"/>
                <a:sym typeface="Helvetica"/>
              </a:rPr>
              <a:t>1</a:t>
            </a:r>
          </a:p>
        </p:txBody>
      </p:sp>
      <p:sp>
        <p:nvSpPr>
          <p:cNvPr id="11" name="Rectangle 10">
            <a:extLst>
              <a:ext uri="{FF2B5EF4-FFF2-40B4-BE49-F238E27FC236}">
                <a16:creationId xmlns:a16="http://schemas.microsoft.com/office/drawing/2014/main" id="{626738F9-50D9-AF40-A341-7FB6C79D3425}"/>
              </a:ext>
            </a:extLst>
          </p:cNvPr>
          <p:cNvSpPr/>
          <p:nvPr/>
        </p:nvSpPr>
        <p:spPr>
          <a:xfrm>
            <a:off x="6159676" y="839198"/>
            <a:ext cx="5748320" cy="156966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90 Days to transfer 150-250 BV from “Other Brands” </a:t>
            </a:r>
            <a:r>
              <a:rPr kumimoji="0" lang="id-ID" sz="2400" b="0" i="0" u="none" strike="noStrike" kern="1200" cap="none" spc="0" normalizeH="0" baseline="0" noProof="0" dirty="0" err="1">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to</a:t>
            </a:r>
            <a:r>
              <a:rPr kumimoji="0" lang="id-ID" sz="2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 YOUR BRAND</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透過將「其他品牌」轉換</a:t>
            </a:r>
            <a:r>
              <a:rPr kumimoji="0" lang="zh-TW" altLang="en-US" sz="2400" b="0" i="0" u="none" strike="noStrike" kern="120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成你的</a:t>
            </a: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品牌，</a:t>
            </a:r>
            <a:b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b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在</a:t>
            </a:r>
            <a:r>
              <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90</a:t>
            </a: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天內賺取</a:t>
            </a:r>
            <a:r>
              <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150-250 BV</a:t>
            </a:r>
          </a:p>
        </p:txBody>
      </p:sp>
      <p:sp>
        <p:nvSpPr>
          <p:cNvPr id="15" name="Rectangle 14">
            <a:extLst>
              <a:ext uri="{FF2B5EF4-FFF2-40B4-BE49-F238E27FC236}">
                <a16:creationId xmlns:a16="http://schemas.microsoft.com/office/drawing/2014/main" id="{06CF75C1-29D3-7444-9159-7FA1828EB79C}"/>
              </a:ext>
            </a:extLst>
          </p:cNvPr>
          <p:cNvSpPr/>
          <p:nvPr/>
        </p:nvSpPr>
        <p:spPr>
          <a:xfrm>
            <a:off x="6062037" y="2694857"/>
            <a:ext cx="5943599" cy="3046988"/>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Use Consistently &amp; Correctly Fast Start Kit </a:t>
            </a:r>
            <a:r>
              <a:rPr kumimoji="0" lang="id-ID" sz="16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products</a:t>
            </a:r>
            <a: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持續正確使用「新人快速啟動組合」產品</a:t>
            </a:r>
            <a:endParaRPr kumimoji="0" lang="id-ID"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Complete Home Shopping </a:t>
            </a:r>
            <a:r>
              <a:rPr kumimoji="0" lang="id-ID" sz="16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List</a:t>
            </a:r>
            <a: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完成「居家購物清單」</a:t>
            </a:r>
            <a:endParaRPr kumimoji="0" lang="id-ID"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Look Up BV Values for ma Branded products </a:t>
            </a:r>
            <a:r>
              <a:rPr kumimoji="0" lang="id-ID" sz="16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checked</a:t>
            </a:r>
            <a:r>
              <a:rPr kumimoji="0" lang="id-ID"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t>
            </a:r>
            <a:r>
              <a:rPr kumimoji="0" lang="id-ID" sz="16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off</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逐一查看美安獨家品牌產品的業績點數</a:t>
            </a:r>
            <a:r>
              <a:rPr kumimoji="0" lang="en-US" altLang="zh-TW"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(BV) </a:t>
            </a:r>
            <a:endParaRPr kumimoji="0" lang="id-ID"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Revise Transfer Buying Order* before first pull </a:t>
            </a:r>
            <a:r>
              <a:rPr kumimoji="0" lang="id-ID" sz="16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if</a:t>
            </a:r>
            <a:r>
              <a:rPr kumimoji="0" lang="id-ID"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t>
            </a:r>
            <a:r>
              <a:rPr kumimoji="0" lang="id-ID" sz="16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needed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b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如有需要需要，請在啓動自動購</a:t>
            </a:r>
            <a:r>
              <a:rPr kumimoji="0" lang="zh-TW" altLang="en-US" sz="1600" b="0" i="0" u="none" strike="noStrike" kern="120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貨計劃前</a:t>
            </a: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修改自動購貨訂單* </a:t>
            </a:r>
          </a:p>
        </p:txBody>
      </p:sp>
      <p:cxnSp>
        <p:nvCxnSpPr>
          <p:cNvPr id="16" name="Straight Connector 15">
            <a:extLst>
              <a:ext uri="{FF2B5EF4-FFF2-40B4-BE49-F238E27FC236}">
                <a16:creationId xmlns:a16="http://schemas.microsoft.com/office/drawing/2014/main" id="{8ABA044F-A498-694F-9421-837DDB3F7031}"/>
              </a:ext>
            </a:extLst>
          </p:cNvPr>
          <p:cNvCxnSpPr>
            <a:cxnSpLocks/>
          </p:cNvCxnSpPr>
          <p:nvPr/>
        </p:nvCxnSpPr>
        <p:spPr>
          <a:xfrm>
            <a:off x="6468436" y="2551857"/>
            <a:ext cx="513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0459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F63FF93-90BF-8C4B-B870-5A4692296C73}"/>
              </a:ext>
            </a:extLst>
          </p:cNvPr>
          <p:cNvPicPr>
            <a:picLocks noGrp="1" noChangeAspect="1"/>
          </p:cNvPicPr>
          <p:nvPr>
            <p:ph type="pic" sz="quarter" idx="10"/>
          </p:nvPr>
        </p:nvPicPr>
        <p:blipFill rotWithShape="1">
          <a:blip r:embed="rId2"/>
          <a:srcRect t="23114" b="54282"/>
          <a:stretch/>
        </p:blipFill>
        <p:spPr>
          <a:xfrm>
            <a:off x="0" y="0"/>
            <a:ext cx="12192000" cy="1836453"/>
          </a:xfrm>
        </p:spPr>
      </p:pic>
      <p:sp>
        <p:nvSpPr>
          <p:cNvPr id="32" name="Rectangle 31">
            <a:extLst>
              <a:ext uri="{FF2B5EF4-FFF2-40B4-BE49-F238E27FC236}">
                <a16:creationId xmlns:a16="http://schemas.microsoft.com/office/drawing/2014/main" id="{973D7A3E-97D1-A94D-A999-24FBB19E9B15}"/>
              </a:ext>
            </a:extLst>
          </p:cNvPr>
          <p:cNvSpPr/>
          <p:nvPr/>
        </p:nvSpPr>
        <p:spPr>
          <a:xfrm>
            <a:off x="0" y="-45806"/>
            <a:ext cx="12192000" cy="1882260"/>
          </a:xfrm>
          <a:prstGeom prst="rect">
            <a:avLst/>
          </a:prstGeom>
          <a:solidFill>
            <a:srgbClr val="A40000">
              <a:alpha val="5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Open Sans"/>
              <a:ea typeface="+mn-ea"/>
              <a:cs typeface="+mn-cs"/>
            </a:endParaRPr>
          </a:p>
        </p:txBody>
      </p:sp>
      <p:pic>
        <p:nvPicPr>
          <p:cNvPr id="3" name="Picture 2">
            <a:extLst>
              <a:ext uri="{FF2B5EF4-FFF2-40B4-BE49-F238E27FC236}">
                <a16:creationId xmlns:a16="http://schemas.microsoft.com/office/drawing/2014/main" id="{BC14A6D6-4989-7040-9347-191CCDF1E04A}"/>
              </a:ext>
            </a:extLst>
          </p:cNvPr>
          <p:cNvPicPr>
            <a:picLocks noChangeAspect="1"/>
          </p:cNvPicPr>
          <p:nvPr/>
        </p:nvPicPr>
        <p:blipFill>
          <a:blip r:embed="rId3"/>
          <a:stretch>
            <a:fillRect/>
          </a:stretch>
        </p:blipFill>
        <p:spPr>
          <a:xfrm>
            <a:off x="6350" y="0"/>
            <a:ext cx="12179300" cy="6858000"/>
          </a:xfrm>
          <a:prstGeom prst="rect">
            <a:avLst/>
          </a:prstGeom>
        </p:spPr>
      </p:pic>
      <p:pic>
        <p:nvPicPr>
          <p:cNvPr id="6" name="Picture 5">
            <a:extLst>
              <a:ext uri="{FF2B5EF4-FFF2-40B4-BE49-F238E27FC236}">
                <a16:creationId xmlns:a16="http://schemas.microsoft.com/office/drawing/2014/main" id="{647FF867-9969-E947-91A4-66498BC55A8E}"/>
              </a:ext>
            </a:extLst>
          </p:cNvPr>
          <p:cNvPicPr>
            <a:picLocks noChangeAspect="1"/>
          </p:cNvPicPr>
          <p:nvPr/>
        </p:nvPicPr>
        <p:blipFill>
          <a:blip r:embed="rId4"/>
          <a:stretch>
            <a:fillRect/>
          </a:stretch>
        </p:blipFill>
        <p:spPr>
          <a:xfrm>
            <a:off x="6350" y="0"/>
            <a:ext cx="12179300" cy="6858000"/>
          </a:xfrm>
          <a:prstGeom prst="rect">
            <a:avLst/>
          </a:prstGeom>
        </p:spPr>
      </p:pic>
      <p:cxnSp>
        <p:nvCxnSpPr>
          <p:cNvPr id="8" name="Straight Connector 7">
            <a:extLst>
              <a:ext uri="{FF2B5EF4-FFF2-40B4-BE49-F238E27FC236}">
                <a16:creationId xmlns:a16="http://schemas.microsoft.com/office/drawing/2014/main" id="{5DC3B2EF-A1DC-BE4B-877D-684B7CC74325}"/>
              </a:ext>
            </a:extLst>
          </p:cNvPr>
          <p:cNvCxnSpPr>
            <a:cxnSpLocks/>
          </p:cNvCxnSpPr>
          <p:nvPr/>
        </p:nvCxnSpPr>
        <p:spPr>
          <a:xfrm flipH="1">
            <a:off x="11062010" y="2178205"/>
            <a:ext cx="282498" cy="312234"/>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2D04D1F6-959B-E540-B403-BA43BBD7D88F}"/>
              </a:ext>
            </a:extLst>
          </p:cNvPr>
          <p:cNvCxnSpPr>
            <a:cxnSpLocks/>
          </p:cNvCxnSpPr>
          <p:nvPr/>
        </p:nvCxnSpPr>
        <p:spPr>
          <a:xfrm flipH="1">
            <a:off x="10147610" y="2795239"/>
            <a:ext cx="249044" cy="323385"/>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12" name="Picture 11">
            <a:extLst>
              <a:ext uri="{FF2B5EF4-FFF2-40B4-BE49-F238E27FC236}">
                <a16:creationId xmlns:a16="http://schemas.microsoft.com/office/drawing/2014/main" id="{F9647728-151E-F742-8195-A5EB51903C13}"/>
              </a:ext>
            </a:extLst>
          </p:cNvPr>
          <p:cNvPicPr>
            <a:picLocks noChangeAspect="1"/>
          </p:cNvPicPr>
          <p:nvPr/>
        </p:nvPicPr>
        <p:blipFill>
          <a:blip r:embed="rId5"/>
          <a:stretch>
            <a:fillRect/>
          </a:stretch>
        </p:blipFill>
        <p:spPr>
          <a:xfrm>
            <a:off x="6350" y="0"/>
            <a:ext cx="12179300" cy="6858000"/>
          </a:xfrm>
          <a:prstGeom prst="rect">
            <a:avLst/>
          </a:prstGeom>
        </p:spPr>
      </p:pic>
      <p:cxnSp>
        <p:nvCxnSpPr>
          <p:cNvPr id="23" name="Straight Connector 22">
            <a:extLst>
              <a:ext uri="{FF2B5EF4-FFF2-40B4-BE49-F238E27FC236}">
                <a16:creationId xmlns:a16="http://schemas.microsoft.com/office/drawing/2014/main" id="{941CE346-94B3-224D-B798-A0BBF67689B3}"/>
              </a:ext>
            </a:extLst>
          </p:cNvPr>
          <p:cNvCxnSpPr>
            <a:cxnSpLocks/>
          </p:cNvCxnSpPr>
          <p:nvPr/>
        </p:nvCxnSpPr>
        <p:spPr>
          <a:xfrm flipH="1">
            <a:off x="9255512" y="3170663"/>
            <a:ext cx="197005" cy="258337"/>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E6B06E10-4ACF-434E-8383-8CEF9FA832CD}"/>
              </a:ext>
            </a:extLst>
          </p:cNvPr>
          <p:cNvCxnSpPr>
            <a:cxnSpLocks/>
          </p:cNvCxnSpPr>
          <p:nvPr/>
        </p:nvCxnSpPr>
        <p:spPr>
          <a:xfrm flipH="1">
            <a:off x="8385718" y="3456878"/>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38248B67-492F-E949-AB5C-10CDB9B71EEB}"/>
              </a:ext>
            </a:extLst>
          </p:cNvPr>
          <p:cNvCxnSpPr>
            <a:cxnSpLocks/>
          </p:cNvCxnSpPr>
          <p:nvPr/>
        </p:nvCxnSpPr>
        <p:spPr>
          <a:xfrm flipH="1">
            <a:off x="7514661" y="3762735"/>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26" name="Picture 25">
            <a:extLst>
              <a:ext uri="{FF2B5EF4-FFF2-40B4-BE49-F238E27FC236}">
                <a16:creationId xmlns:a16="http://schemas.microsoft.com/office/drawing/2014/main" id="{D8ED042A-D70F-D24E-9583-9045C0E7F75D}"/>
              </a:ext>
            </a:extLst>
          </p:cNvPr>
          <p:cNvPicPr>
            <a:picLocks noChangeAspect="1"/>
          </p:cNvPicPr>
          <p:nvPr/>
        </p:nvPicPr>
        <p:blipFill>
          <a:blip r:embed="rId6"/>
          <a:stretch>
            <a:fillRect/>
          </a:stretch>
        </p:blipFill>
        <p:spPr>
          <a:xfrm>
            <a:off x="6350" y="0"/>
            <a:ext cx="12179300" cy="6858000"/>
          </a:xfrm>
          <a:prstGeom prst="rect">
            <a:avLst/>
          </a:prstGeom>
        </p:spPr>
      </p:pic>
      <p:pic>
        <p:nvPicPr>
          <p:cNvPr id="30" name="Picture 29">
            <a:extLst>
              <a:ext uri="{FF2B5EF4-FFF2-40B4-BE49-F238E27FC236}">
                <a16:creationId xmlns:a16="http://schemas.microsoft.com/office/drawing/2014/main" id="{6225CD2E-C0B1-CA45-B9A5-111ACA48B071}"/>
              </a:ext>
            </a:extLst>
          </p:cNvPr>
          <p:cNvPicPr>
            <a:picLocks noChangeAspect="1"/>
          </p:cNvPicPr>
          <p:nvPr/>
        </p:nvPicPr>
        <p:blipFill>
          <a:blip r:embed="rId7"/>
          <a:stretch>
            <a:fillRect/>
          </a:stretch>
        </p:blipFill>
        <p:spPr>
          <a:xfrm>
            <a:off x="6350" y="0"/>
            <a:ext cx="12179300" cy="6858000"/>
          </a:xfrm>
          <a:prstGeom prst="rect">
            <a:avLst/>
          </a:prstGeom>
        </p:spPr>
      </p:pic>
      <p:cxnSp>
        <p:nvCxnSpPr>
          <p:cNvPr id="35" name="Straight Connector 34">
            <a:extLst>
              <a:ext uri="{FF2B5EF4-FFF2-40B4-BE49-F238E27FC236}">
                <a16:creationId xmlns:a16="http://schemas.microsoft.com/office/drawing/2014/main" id="{90173E7A-5EDF-6B43-B38B-6C44B8165BFB}"/>
              </a:ext>
            </a:extLst>
          </p:cNvPr>
          <p:cNvCxnSpPr>
            <a:cxnSpLocks/>
          </p:cNvCxnSpPr>
          <p:nvPr/>
        </p:nvCxnSpPr>
        <p:spPr>
          <a:xfrm flipH="1">
            <a:off x="6658985" y="4039503"/>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33" name="Picture 32">
            <a:extLst>
              <a:ext uri="{FF2B5EF4-FFF2-40B4-BE49-F238E27FC236}">
                <a16:creationId xmlns:a16="http://schemas.microsoft.com/office/drawing/2014/main" id="{3FE542AB-3C12-2845-8AD3-9283E3DEB6B7}"/>
              </a:ext>
            </a:extLst>
          </p:cNvPr>
          <p:cNvPicPr>
            <a:picLocks noChangeAspect="1"/>
          </p:cNvPicPr>
          <p:nvPr/>
        </p:nvPicPr>
        <p:blipFill>
          <a:blip r:embed="rId8"/>
          <a:stretch>
            <a:fillRect/>
          </a:stretch>
        </p:blipFill>
        <p:spPr>
          <a:xfrm>
            <a:off x="6350" y="0"/>
            <a:ext cx="12179300" cy="6858000"/>
          </a:xfrm>
          <a:prstGeom prst="rect">
            <a:avLst/>
          </a:prstGeom>
        </p:spPr>
      </p:pic>
      <p:cxnSp>
        <p:nvCxnSpPr>
          <p:cNvPr id="38" name="Straight Connector 37">
            <a:extLst>
              <a:ext uri="{FF2B5EF4-FFF2-40B4-BE49-F238E27FC236}">
                <a16:creationId xmlns:a16="http://schemas.microsoft.com/office/drawing/2014/main" id="{F85B22C2-C399-044B-9E4A-446570D4F46F}"/>
              </a:ext>
            </a:extLst>
          </p:cNvPr>
          <p:cNvCxnSpPr>
            <a:cxnSpLocks/>
          </p:cNvCxnSpPr>
          <p:nvPr/>
        </p:nvCxnSpPr>
        <p:spPr>
          <a:xfrm flipH="1">
            <a:off x="5794918" y="4336971"/>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36" name="Picture 35">
            <a:extLst>
              <a:ext uri="{FF2B5EF4-FFF2-40B4-BE49-F238E27FC236}">
                <a16:creationId xmlns:a16="http://schemas.microsoft.com/office/drawing/2014/main" id="{87F7AAA2-995C-F748-A498-F8FDF408DCD7}"/>
              </a:ext>
            </a:extLst>
          </p:cNvPr>
          <p:cNvPicPr>
            <a:picLocks noChangeAspect="1"/>
          </p:cNvPicPr>
          <p:nvPr/>
        </p:nvPicPr>
        <p:blipFill>
          <a:blip r:embed="rId9"/>
          <a:stretch>
            <a:fillRect/>
          </a:stretch>
        </p:blipFill>
        <p:spPr>
          <a:xfrm>
            <a:off x="6350" y="0"/>
            <a:ext cx="12179300" cy="6858000"/>
          </a:xfrm>
          <a:prstGeom prst="rect">
            <a:avLst/>
          </a:prstGeom>
        </p:spPr>
      </p:pic>
      <p:cxnSp>
        <p:nvCxnSpPr>
          <p:cNvPr id="41" name="Straight Connector 40">
            <a:extLst>
              <a:ext uri="{FF2B5EF4-FFF2-40B4-BE49-F238E27FC236}">
                <a16:creationId xmlns:a16="http://schemas.microsoft.com/office/drawing/2014/main" id="{3F8583EF-1D1B-0B49-BE9F-7E3CE265A860}"/>
              </a:ext>
            </a:extLst>
          </p:cNvPr>
          <p:cNvCxnSpPr>
            <a:cxnSpLocks/>
          </p:cNvCxnSpPr>
          <p:nvPr/>
        </p:nvCxnSpPr>
        <p:spPr>
          <a:xfrm flipH="1">
            <a:off x="4922463" y="4600883"/>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42" name="Picture 41">
            <a:extLst>
              <a:ext uri="{FF2B5EF4-FFF2-40B4-BE49-F238E27FC236}">
                <a16:creationId xmlns:a16="http://schemas.microsoft.com/office/drawing/2014/main" id="{41DDEC99-3ECD-194F-992D-FA536C2F13D6}"/>
              </a:ext>
            </a:extLst>
          </p:cNvPr>
          <p:cNvPicPr>
            <a:picLocks noChangeAspect="1"/>
          </p:cNvPicPr>
          <p:nvPr/>
        </p:nvPicPr>
        <p:blipFill>
          <a:blip r:embed="rId10"/>
          <a:stretch>
            <a:fillRect/>
          </a:stretch>
        </p:blipFill>
        <p:spPr>
          <a:xfrm>
            <a:off x="6350" y="0"/>
            <a:ext cx="12179300" cy="6858000"/>
          </a:xfrm>
          <a:prstGeom prst="rect">
            <a:avLst/>
          </a:prstGeom>
        </p:spPr>
      </p:pic>
      <p:cxnSp>
        <p:nvCxnSpPr>
          <p:cNvPr id="46" name="Straight Connector 45">
            <a:extLst>
              <a:ext uri="{FF2B5EF4-FFF2-40B4-BE49-F238E27FC236}">
                <a16:creationId xmlns:a16="http://schemas.microsoft.com/office/drawing/2014/main" id="{B0CCEA7D-6BC2-C843-A59E-B7B4F9ED08C4}"/>
              </a:ext>
            </a:extLst>
          </p:cNvPr>
          <p:cNvCxnSpPr>
            <a:cxnSpLocks/>
          </p:cNvCxnSpPr>
          <p:nvPr/>
        </p:nvCxnSpPr>
        <p:spPr>
          <a:xfrm flipH="1">
            <a:off x="4060455" y="4876015"/>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44" name="Picture 43">
            <a:extLst>
              <a:ext uri="{FF2B5EF4-FFF2-40B4-BE49-F238E27FC236}">
                <a16:creationId xmlns:a16="http://schemas.microsoft.com/office/drawing/2014/main" id="{56386F88-2162-FD41-9C32-0D033AC96194}"/>
              </a:ext>
            </a:extLst>
          </p:cNvPr>
          <p:cNvPicPr>
            <a:picLocks noChangeAspect="1"/>
          </p:cNvPicPr>
          <p:nvPr/>
        </p:nvPicPr>
        <p:blipFill>
          <a:blip r:embed="rId11"/>
          <a:stretch>
            <a:fillRect/>
          </a:stretch>
        </p:blipFill>
        <p:spPr>
          <a:xfrm>
            <a:off x="6350" y="0"/>
            <a:ext cx="12179300" cy="6858000"/>
          </a:xfrm>
          <a:prstGeom prst="rect">
            <a:avLst/>
          </a:prstGeom>
        </p:spPr>
      </p:pic>
      <p:cxnSp>
        <p:nvCxnSpPr>
          <p:cNvPr id="49" name="Straight Connector 48">
            <a:extLst>
              <a:ext uri="{FF2B5EF4-FFF2-40B4-BE49-F238E27FC236}">
                <a16:creationId xmlns:a16="http://schemas.microsoft.com/office/drawing/2014/main" id="{E1691C1A-E374-604A-AE1C-D855570F5890}"/>
              </a:ext>
            </a:extLst>
          </p:cNvPr>
          <p:cNvCxnSpPr>
            <a:cxnSpLocks/>
          </p:cNvCxnSpPr>
          <p:nvPr/>
        </p:nvCxnSpPr>
        <p:spPr>
          <a:xfrm flipH="1">
            <a:off x="3202720" y="5156705"/>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47" name="Picture 46">
            <a:extLst>
              <a:ext uri="{FF2B5EF4-FFF2-40B4-BE49-F238E27FC236}">
                <a16:creationId xmlns:a16="http://schemas.microsoft.com/office/drawing/2014/main" id="{D25544B7-3491-CA47-8AAC-0B9268232183}"/>
              </a:ext>
            </a:extLst>
          </p:cNvPr>
          <p:cNvPicPr>
            <a:picLocks noChangeAspect="1"/>
          </p:cNvPicPr>
          <p:nvPr/>
        </p:nvPicPr>
        <p:blipFill>
          <a:blip r:embed="rId12"/>
          <a:stretch>
            <a:fillRect/>
          </a:stretch>
        </p:blipFill>
        <p:spPr>
          <a:xfrm>
            <a:off x="6350" y="0"/>
            <a:ext cx="12179300" cy="6858000"/>
          </a:xfrm>
          <a:prstGeom prst="rect">
            <a:avLst/>
          </a:prstGeom>
        </p:spPr>
      </p:pic>
      <p:pic>
        <p:nvPicPr>
          <p:cNvPr id="51" name="Picture 50">
            <a:extLst>
              <a:ext uri="{FF2B5EF4-FFF2-40B4-BE49-F238E27FC236}">
                <a16:creationId xmlns:a16="http://schemas.microsoft.com/office/drawing/2014/main" id="{71D19C81-7315-2243-9AD4-FC67E13EAE02}"/>
              </a:ext>
            </a:extLst>
          </p:cNvPr>
          <p:cNvPicPr>
            <a:picLocks noChangeAspect="1"/>
          </p:cNvPicPr>
          <p:nvPr/>
        </p:nvPicPr>
        <p:blipFill>
          <a:blip r:embed="rId13"/>
          <a:stretch>
            <a:fillRect/>
          </a:stretch>
        </p:blipFill>
        <p:spPr>
          <a:xfrm>
            <a:off x="6350" y="0"/>
            <a:ext cx="12179300" cy="6858000"/>
          </a:xfrm>
          <a:prstGeom prst="rect">
            <a:avLst/>
          </a:prstGeom>
        </p:spPr>
      </p:pic>
      <p:cxnSp>
        <p:nvCxnSpPr>
          <p:cNvPr id="52" name="Straight Connector 51">
            <a:extLst>
              <a:ext uri="{FF2B5EF4-FFF2-40B4-BE49-F238E27FC236}">
                <a16:creationId xmlns:a16="http://schemas.microsoft.com/office/drawing/2014/main" id="{3ECB22BF-8EBA-D440-9883-3DFC970C8DF9}"/>
              </a:ext>
            </a:extLst>
          </p:cNvPr>
          <p:cNvCxnSpPr>
            <a:cxnSpLocks/>
          </p:cNvCxnSpPr>
          <p:nvPr/>
        </p:nvCxnSpPr>
        <p:spPr>
          <a:xfrm flipH="1">
            <a:off x="2357306" y="5420617"/>
            <a:ext cx="197892" cy="384565"/>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cxnSp>
        <p:nvCxnSpPr>
          <p:cNvPr id="56" name="Straight Connector 55">
            <a:extLst>
              <a:ext uri="{FF2B5EF4-FFF2-40B4-BE49-F238E27FC236}">
                <a16:creationId xmlns:a16="http://schemas.microsoft.com/office/drawing/2014/main" id="{5721BD8F-294F-5F4A-98D3-8F7EDFDE99BB}"/>
              </a:ext>
            </a:extLst>
          </p:cNvPr>
          <p:cNvCxnSpPr>
            <a:cxnSpLocks/>
          </p:cNvCxnSpPr>
          <p:nvPr/>
        </p:nvCxnSpPr>
        <p:spPr>
          <a:xfrm flipH="1">
            <a:off x="1478280" y="5805182"/>
            <a:ext cx="196307" cy="372098"/>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19" name="Picture 18">
            <a:extLst>
              <a:ext uri="{FF2B5EF4-FFF2-40B4-BE49-F238E27FC236}">
                <a16:creationId xmlns:a16="http://schemas.microsoft.com/office/drawing/2014/main" id="{D06FE6AB-29B1-4C4C-99B2-B8CE87FAC872}"/>
              </a:ext>
            </a:extLst>
          </p:cNvPr>
          <p:cNvPicPr>
            <a:picLocks noChangeAspect="1"/>
          </p:cNvPicPr>
          <p:nvPr/>
        </p:nvPicPr>
        <p:blipFill>
          <a:blip r:embed="rId14"/>
          <a:stretch>
            <a:fillRect/>
          </a:stretch>
        </p:blipFill>
        <p:spPr>
          <a:xfrm>
            <a:off x="6350" y="0"/>
            <a:ext cx="12179300" cy="6858000"/>
          </a:xfrm>
          <a:prstGeom prst="rect">
            <a:avLst/>
          </a:prstGeom>
        </p:spPr>
      </p:pic>
      <p:pic>
        <p:nvPicPr>
          <p:cNvPr id="22" name="Picture 21">
            <a:extLst>
              <a:ext uri="{FF2B5EF4-FFF2-40B4-BE49-F238E27FC236}">
                <a16:creationId xmlns:a16="http://schemas.microsoft.com/office/drawing/2014/main" id="{6B112855-F315-4842-A033-FD07E3DBB4F8}"/>
              </a:ext>
            </a:extLst>
          </p:cNvPr>
          <p:cNvPicPr>
            <a:picLocks noChangeAspect="1"/>
          </p:cNvPicPr>
          <p:nvPr/>
        </p:nvPicPr>
        <p:blipFill>
          <a:blip r:embed="rId15"/>
          <a:stretch>
            <a:fillRect/>
          </a:stretch>
        </p:blipFill>
        <p:spPr>
          <a:xfrm>
            <a:off x="6350" y="0"/>
            <a:ext cx="12179300" cy="6858000"/>
          </a:xfrm>
          <a:prstGeom prst="rect">
            <a:avLst/>
          </a:prstGeom>
        </p:spPr>
      </p:pic>
      <p:sp>
        <p:nvSpPr>
          <p:cNvPr id="1704" name="Shape 1704"/>
          <p:cNvSpPr/>
          <p:nvPr/>
        </p:nvSpPr>
        <p:spPr>
          <a:xfrm>
            <a:off x="207124" y="168589"/>
            <a:ext cx="11771586" cy="128457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a:bodyPr>
          <a:lstStyle/>
          <a:p>
            <a:pPr marL="0" marR="0" lvl="0" indent="0" algn="ctr" defTabSz="914400" rtl="0" eaLnBrk="0" fontAlgn="base" latinLnBrk="0" hangingPunct="0">
              <a:lnSpc>
                <a:spcPct val="100000"/>
              </a:lnSpc>
              <a:spcBef>
                <a:spcPct val="0"/>
              </a:spcBef>
              <a:spcAft>
                <a:spcPct val="0"/>
              </a:spcAft>
              <a:buClrTx/>
              <a:buSzTx/>
              <a:buFontTx/>
              <a:buNone/>
              <a:tabLst>
                <a:tab pos="3651250" algn="l"/>
              </a:tabLst>
              <a:defRPr/>
            </a:pPr>
            <a:r>
              <a:rPr kumimoji="0" lang="en-US" sz="30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ASSUMPTIONS FOR CREATING THE  TEAM’S PLAN OF ACTION</a:t>
            </a:r>
          </a:p>
          <a:p>
            <a:pPr marL="0" marR="0" lvl="0" indent="0" algn="ctr" defTabSz="914400" rtl="0" eaLnBrk="0" fontAlgn="base" latinLnBrk="0" hangingPunct="0">
              <a:lnSpc>
                <a:spcPct val="100000"/>
              </a:lnSpc>
              <a:spcBef>
                <a:spcPct val="0"/>
              </a:spcBef>
              <a:spcAft>
                <a:spcPct val="0"/>
              </a:spcAft>
              <a:buClrTx/>
              <a:buSzTx/>
              <a:buFontTx/>
              <a:buNone/>
              <a:tabLst>
                <a:tab pos="3651250" algn="l"/>
              </a:tabLst>
              <a:defRPr/>
            </a:pPr>
            <a:r>
              <a:rPr kumimoji="0" lang="zh-TW" altLang="en-US" sz="36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制定團隊行</a:t>
            </a:r>
            <a:r>
              <a:rPr kumimoji="0" lang="zh-TW" altLang="en-US" sz="3600" b="0" i="0" u="none" strike="noStrike" kern="1200" cap="all"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動計劃的</a:t>
            </a:r>
            <a:r>
              <a:rPr kumimoji="0" lang="zh-TW" altLang="en-US" sz="36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設想</a:t>
            </a:r>
            <a:endParaRPr kumimoji="0" lang="en-US" sz="36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endParaRPr>
          </a:p>
        </p:txBody>
      </p:sp>
      <p:sp>
        <p:nvSpPr>
          <p:cNvPr id="1705" name="Shape 1705"/>
          <p:cNvSpPr/>
          <p:nvPr/>
        </p:nvSpPr>
        <p:spPr>
          <a:xfrm>
            <a:off x="4026899" y="1289402"/>
            <a:ext cx="4146586" cy="52432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lnSpcReduction="10000"/>
          </a:bodyPr>
          <a:lstStyle>
            <a:lvl1pPr>
              <a:defRPr>
                <a:solidFill>
                  <a:srgbClr val="8F9291"/>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sym typeface="PT Sans"/>
              </a:rPr>
              <a:t>Team growth based on 8:1 ratio</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zh-TW" altLang="en-US" sz="16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sym typeface="PT Sans"/>
              </a:rPr>
              <a:t>基於</a:t>
            </a:r>
            <a:r>
              <a:rPr kumimoji="0" lang="en-US" altLang="zh-TW" sz="16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sym typeface="PT Sans"/>
              </a:rPr>
              <a:t>8:1</a:t>
            </a:r>
            <a:r>
              <a:rPr kumimoji="0" lang="zh-TW" altLang="en-US" sz="16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sym typeface="PT Sans"/>
              </a:rPr>
              <a:t>比例的團隊成長</a:t>
            </a:r>
            <a:endParaRPr kumimoji="0" lang="en-US" sz="16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sym typeface="PT Sans"/>
            </a:endParaRPr>
          </a:p>
        </p:txBody>
      </p:sp>
    </p:spTree>
    <p:extLst>
      <p:ext uri="{BB962C8B-B14F-4D97-AF65-F5344CB8AC3E}">
        <p14:creationId xmlns:p14="http://schemas.microsoft.com/office/powerpoint/2010/main" val="5168469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up)">
                                      <p:cBhvr>
                                        <p:cTn id="34" dur="500"/>
                                        <p:tgtEl>
                                          <p:spTgt spid="27"/>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up)">
                                      <p:cBhvr>
                                        <p:cTn id="43" dur="500"/>
                                        <p:tgtEl>
                                          <p:spTgt spid="31"/>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up)">
                                      <p:cBhvr>
                                        <p:cTn id="52" dur="500"/>
                                        <p:tgtEl>
                                          <p:spTgt spid="35"/>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up)">
                                      <p:cBhvr>
                                        <p:cTn id="61" dur="500"/>
                                        <p:tgtEl>
                                          <p:spTgt spid="38"/>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up)">
                                      <p:cBhvr>
                                        <p:cTn id="70" dur="500"/>
                                        <p:tgtEl>
                                          <p:spTgt spid="41"/>
                                        </p:tgtEl>
                                      </p:cBhvr>
                                    </p:animEffec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up)">
                                      <p:cBhvr>
                                        <p:cTn id="79" dur="500"/>
                                        <p:tgtEl>
                                          <p:spTgt spid="46"/>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500"/>
                                        <p:tgtEl>
                                          <p:spTgt spid="4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wipe(up)">
                                      <p:cBhvr>
                                        <p:cTn id="88" dur="500"/>
                                        <p:tgtEl>
                                          <p:spTgt spid="49"/>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fade">
                                      <p:cBhvr>
                                        <p:cTn id="92" dur="500"/>
                                        <p:tgtEl>
                                          <p:spTgt spid="4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wipe(up)">
                                      <p:cBhvr>
                                        <p:cTn id="97" dur="500"/>
                                        <p:tgtEl>
                                          <p:spTgt spid="52"/>
                                        </p:tgtEl>
                                      </p:cBhvr>
                                    </p:animEffect>
                                  </p:childTnLst>
                                </p:cTn>
                              </p:par>
                            </p:childTnLst>
                          </p:cTn>
                        </p:par>
                        <p:par>
                          <p:cTn id="98" fill="hold">
                            <p:stCondLst>
                              <p:cond delay="500"/>
                            </p:stCondLst>
                            <p:childTnLst>
                              <p:par>
                                <p:cTn id="99" presetID="10" presetClass="entr" presetSubtype="0" fill="hold" nodeType="after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fade">
                                      <p:cBhvr>
                                        <p:cTn id="101" dur="500"/>
                                        <p:tgtEl>
                                          <p:spTgt spid="47"/>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nodeType="click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wipe(up)">
                                      <p:cBhvr>
                                        <p:cTn id="106" dur="500"/>
                                        <p:tgtEl>
                                          <p:spTgt spid="56"/>
                                        </p:tgtEl>
                                      </p:cBhvr>
                                    </p:animEffect>
                                  </p:childTnLst>
                                </p:cTn>
                              </p:par>
                            </p:childTnLst>
                          </p:cTn>
                        </p:par>
                        <p:par>
                          <p:cTn id="107" fill="hold">
                            <p:stCondLst>
                              <p:cond delay="500"/>
                            </p:stCondLst>
                            <p:childTnLst>
                              <p:par>
                                <p:cTn id="108" presetID="10" presetClass="entr" presetSubtype="0" fill="hold" nodeType="afterEffect">
                                  <p:stCondLst>
                                    <p:cond delay="0"/>
                                  </p:stCondLst>
                                  <p:childTnLst>
                                    <p:set>
                                      <p:cBhvr>
                                        <p:cTn id="109" dur="1" fill="hold">
                                          <p:stCondLst>
                                            <p:cond delay="0"/>
                                          </p:stCondLst>
                                        </p:cTn>
                                        <p:tgtEl>
                                          <p:spTgt spid="51"/>
                                        </p:tgtEl>
                                        <p:attrNameLst>
                                          <p:attrName>style.visibility</p:attrName>
                                        </p:attrNameLst>
                                      </p:cBhvr>
                                      <p:to>
                                        <p:strVal val="visible"/>
                                      </p:to>
                                    </p:set>
                                    <p:animEffect transition="in" filter="fade">
                                      <p:cBhvr>
                                        <p:cTn id="11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F63FF93-90BF-8C4B-B870-5A4692296C73}"/>
              </a:ext>
            </a:extLst>
          </p:cNvPr>
          <p:cNvPicPr>
            <a:picLocks noGrp="1" noChangeAspect="1"/>
          </p:cNvPicPr>
          <p:nvPr>
            <p:ph type="pic" sz="quarter" idx="10"/>
          </p:nvPr>
        </p:nvPicPr>
        <p:blipFill rotWithShape="1">
          <a:blip r:embed="rId2"/>
          <a:srcRect t="23114" b="54282"/>
          <a:stretch/>
        </p:blipFill>
        <p:spPr>
          <a:xfrm>
            <a:off x="0" y="0"/>
            <a:ext cx="12192000" cy="1836453"/>
          </a:xfrm>
        </p:spPr>
      </p:pic>
      <p:sp>
        <p:nvSpPr>
          <p:cNvPr id="32" name="Rectangle 31">
            <a:extLst>
              <a:ext uri="{FF2B5EF4-FFF2-40B4-BE49-F238E27FC236}">
                <a16:creationId xmlns:a16="http://schemas.microsoft.com/office/drawing/2014/main" id="{973D7A3E-97D1-A94D-A999-24FBB19E9B15}"/>
              </a:ext>
            </a:extLst>
          </p:cNvPr>
          <p:cNvSpPr/>
          <p:nvPr/>
        </p:nvSpPr>
        <p:spPr>
          <a:xfrm>
            <a:off x="0" y="-45806"/>
            <a:ext cx="12192000" cy="1882260"/>
          </a:xfrm>
          <a:prstGeom prst="rect">
            <a:avLst/>
          </a:prstGeom>
          <a:solidFill>
            <a:srgbClr val="A40000">
              <a:alpha val="5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Open Sans"/>
              <a:ea typeface="+mn-ea"/>
              <a:cs typeface="+mn-cs"/>
            </a:endParaRPr>
          </a:p>
        </p:txBody>
      </p:sp>
      <p:pic>
        <p:nvPicPr>
          <p:cNvPr id="3" name="Picture 2">
            <a:extLst>
              <a:ext uri="{FF2B5EF4-FFF2-40B4-BE49-F238E27FC236}">
                <a16:creationId xmlns:a16="http://schemas.microsoft.com/office/drawing/2014/main" id="{BC14A6D6-4989-7040-9347-191CCDF1E04A}"/>
              </a:ext>
            </a:extLst>
          </p:cNvPr>
          <p:cNvPicPr>
            <a:picLocks noChangeAspect="1"/>
          </p:cNvPicPr>
          <p:nvPr/>
        </p:nvPicPr>
        <p:blipFill>
          <a:blip r:embed="rId3"/>
          <a:stretch>
            <a:fillRect/>
          </a:stretch>
        </p:blipFill>
        <p:spPr>
          <a:xfrm>
            <a:off x="6350" y="0"/>
            <a:ext cx="12179300" cy="6858000"/>
          </a:xfrm>
          <a:prstGeom prst="rect">
            <a:avLst/>
          </a:prstGeom>
        </p:spPr>
      </p:pic>
      <p:pic>
        <p:nvPicPr>
          <p:cNvPr id="6" name="Picture 5">
            <a:extLst>
              <a:ext uri="{FF2B5EF4-FFF2-40B4-BE49-F238E27FC236}">
                <a16:creationId xmlns:a16="http://schemas.microsoft.com/office/drawing/2014/main" id="{647FF867-9969-E947-91A4-66498BC55A8E}"/>
              </a:ext>
            </a:extLst>
          </p:cNvPr>
          <p:cNvPicPr>
            <a:picLocks noChangeAspect="1"/>
          </p:cNvPicPr>
          <p:nvPr/>
        </p:nvPicPr>
        <p:blipFill>
          <a:blip r:embed="rId4"/>
          <a:stretch>
            <a:fillRect/>
          </a:stretch>
        </p:blipFill>
        <p:spPr>
          <a:xfrm>
            <a:off x="6350" y="0"/>
            <a:ext cx="12179300" cy="6858000"/>
          </a:xfrm>
          <a:prstGeom prst="rect">
            <a:avLst/>
          </a:prstGeom>
        </p:spPr>
      </p:pic>
      <p:cxnSp>
        <p:nvCxnSpPr>
          <p:cNvPr id="8" name="Straight Connector 7">
            <a:extLst>
              <a:ext uri="{FF2B5EF4-FFF2-40B4-BE49-F238E27FC236}">
                <a16:creationId xmlns:a16="http://schemas.microsoft.com/office/drawing/2014/main" id="{5DC3B2EF-A1DC-BE4B-877D-684B7CC74325}"/>
              </a:ext>
            </a:extLst>
          </p:cNvPr>
          <p:cNvCxnSpPr>
            <a:cxnSpLocks/>
          </p:cNvCxnSpPr>
          <p:nvPr/>
        </p:nvCxnSpPr>
        <p:spPr>
          <a:xfrm flipH="1">
            <a:off x="11062010" y="2178205"/>
            <a:ext cx="282498" cy="312234"/>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2D04D1F6-959B-E540-B403-BA43BBD7D88F}"/>
              </a:ext>
            </a:extLst>
          </p:cNvPr>
          <p:cNvCxnSpPr>
            <a:cxnSpLocks/>
          </p:cNvCxnSpPr>
          <p:nvPr/>
        </p:nvCxnSpPr>
        <p:spPr>
          <a:xfrm flipH="1">
            <a:off x="10147610" y="2795239"/>
            <a:ext cx="249044" cy="323385"/>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12" name="Picture 11">
            <a:extLst>
              <a:ext uri="{FF2B5EF4-FFF2-40B4-BE49-F238E27FC236}">
                <a16:creationId xmlns:a16="http://schemas.microsoft.com/office/drawing/2014/main" id="{F9647728-151E-F742-8195-A5EB51903C13}"/>
              </a:ext>
            </a:extLst>
          </p:cNvPr>
          <p:cNvPicPr>
            <a:picLocks noChangeAspect="1"/>
          </p:cNvPicPr>
          <p:nvPr/>
        </p:nvPicPr>
        <p:blipFill>
          <a:blip r:embed="rId5"/>
          <a:stretch>
            <a:fillRect/>
          </a:stretch>
        </p:blipFill>
        <p:spPr>
          <a:xfrm>
            <a:off x="6350" y="0"/>
            <a:ext cx="12179300" cy="6858000"/>
          </a:xfrm>
          <a:prstGeom prst="rect">
            <a:avLst/>
          </a:prstGeom>
        </p:spPr>
      </p:pic>
      <p:cxnSp>
        <p:nvCxnSpPr>
          <p:cNvPr id="23" name="Straight Connector 22">
            <a:extLst>
              <a:ext uri="{FF2B5EF4-FFF2-40B4-BE49-F238E27FC236}">
                <a16:creationId xmlns:a16="http://schemas.microsoft.com/office/drawing/2014/main" id="{941CE346-94B3-224D-B798-A0BBF67689B3}"/>
              </a:ext>
            </a:extLst>
          </p:cNvPr>
          <p:cNvCxnSpPr>
            <a:cxnSpLocks/>
          </p:cNvCxnSpPr>
          <p:nvPr/>
        </p:nvCxnSpPr>
        <p:spPr>
          <a:xfrm flipH="1">
            <a:off x="9255512" y="3170663"/>
            <a:ext cx="197005" cy="258337"/>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E6B06E10-4ACF-434E-8383-8CEF9FA832CD}"/>
              </a:ext>
            </a:extLst>
          </p:cNvPr>
          <p:cNvCxnSpPr>
            <a:cxnSpLocks/>
          </p:cNvCxnSpPr>
          <p:nvPr/>
        </p:nvCxnSpPr>
        <p:spPr>
          <a:xfrm flipH="1">
            <a:off x="8385718" y="3456878"/>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38248B67-492F-E949-AB5C-10CDB9B71EEB}"/>
              </a:ext>
            </a:extLst>
          </p:cNvPr>
          <p:cNvCxnSpPr>
            <a:cxnSpLocks/>
          </p:cNvCxnSpPr>
          <p:nvPr/>
        </p:nvCxnSpPr>
        <p:spPr>
          <a:xfrm flipH="1">
            <a:off x="7514661" y="3762735"/>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26" name="Picture 25">
            <a:extLst>
              <a:ext uri="{FF2B5EF4-FFF2-40B4-BE49-F238E27FC236}">
                <a16:creationId xmlns:a16="http://schemas.microsoft.com/office/drawing/2014/main" id="{D8ED042A-D70F-D24E-9583-9045C0E7F75D}"/>
              </a:ext>
            </a:extLst>
          </p:cNvPr>
          <p:cNvPicPr>
            <a:picLocks noChangeAspect="1"/>
          </p:cNvPicPr>
          <p:nvPr/>
        </p:nvPicPr>
        <p:blipFill>
          <a:blip r:embed="rId6"/>
          <a:stretch>
            <a:fillRect/>
          </a:stretch>
        </p:blipFill>
        <p:spPr>
          <a:xfrm>
            <a:off x="6350" y="0"/>
            <a:ext cx="12179300" cy="6858000"/>
          </a:xfrm>
          <a:prstGeom prst="rect">
            <a:avLst/>
          </a:prstGeom>
        </p:spPr>
      </p:pic>
      <p:pic>
        <p:nvPicPr>
          <p:cNvPr id="30" name="Picture 29">
            <a:extLst>
              <a:ext uri="{FF2B5EF4-FFF2-40B4-BE49-F238E27FC236}">
                <a16:creationId xmlns:a16="http://schemas.microsoft.com/office/drawing/2014/main" id="{6225CD2E-C0B1-CA45-B9A5-111ACA48B071}"/>
              </a:ext>
            </a:extLst>
          </p:cNvPr>
          <p:cNvPicPr>
            <a:picLocks noChangeAspect="1"/>
          </p:cNvPicPr>
          <p:nvPr/>
        </p:nvPicPr>
        <p:blipFill>
          <a:blip r:embed="rId7"/>
          <a:stretch>
            <a:fillRect/>
          </a:stretch>
        </p:blipFill>
        <p:spPr>
          <a:xfrm>
            <a:off x="6350" y="0"/>
            <a:ext cx="12179300" cy="6858000"/>
          </a:xfrm>
          <a:prstGeom prst="rect">
            <a:avLst/>
          </a:prstGeom>
        </p:spPr>
      </p:pic>
      <p:cxnSp>
        <p:nvCxnSpPr>
          <p:cNvPr id="35" name="Straight Connector 34">
            <a:extLst>
              <a:ext uri="{FF2B5EF4-FFF2-40B4-BE49-F238E27FC236}">
                <a16:creationId xmlns:a16="http://schemas.microsoft.com/office/drawing/2014/main" id="{90173E7A-5EDF-6B43-B38B-6C44B8165BFB}"/>
              </a:ext>
            </a:extLst>
          </p:cNvPr>
          <p:cNvCxnSpPr>
            <a:cxnSpLocks/>
          </p:cNvCxnSpPr>
          <p:nvPr/>
        </p:nvCxnSpPr>
        <p:spPr>
          <a:xfrm flipH="1">
            <a:off x="6658985" y="4039503"/>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33" name="Picture 32">
            <a:extLst>
              <a:ext uri="{FF2B5EF4-FFF2-40B4-BE49-F238E27FC236}">
                <a16:creationId xmlns:a16="http://schemas.microsoft.com/office/drawing/2014/main" id="{3FE542AB-3C12-2845-8AD3-9283E3DEB6B7}"/>
              </a:ext>
            </a:extLst>
          </p:cNvPr>
          <p:cNvPicPr>
            <a:picLocks noChangeAspect="1"/>
          </p:cNvPicPr>
          <p:nvPr/>
        </p:nvPicPr>
        <p:blipFill>
          <a:blip r:embed="rId8"/>
          <a:stretch>
            <a:fillRect/>
          </a:stretch>
        </p:blipFill>
        <p:spPr>
          <a:xfrm>
            <a:off x="6350" y="0"/>
            <a:ext cx="12179300" cy="6858000"/>
          </a:xfrm>
          <a:prstGeom prst="rect">
            <a:avLst/>
          </a:prstGeom>
        </p:spPr>
      </p:pic>
      <p:cxnSp>
        <p:nvCxnSpPr>
          <p:cNvPr id="38" name="Straight Connector 37">
            <a:extLst>
              <a:ext uri="{FF2B5EF4-FFF2-40B4-BE49-F238E27FC236}">
                <a16:creationId xmlns:a16="http://schemas.microsoft.com/office/drawing/2014/main" id="{F85B22C2-C399-044B-9E4A-446570D4F46F}"/>
              </a:ext>
            </a:extLst>
          </p:cNvPr>
          <p:cNvCxnSpPr>
            <a:cxnSpLocks/>
          </p:cNvCxnSpPr>
          <p:nvPr/>
        </p:nvCxnSpPr>
        <p:spPr>
          <a:xfrm flipH="1">
            <a:off x="5794918" y="4336971"/>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36" name="Picture 35">
            <a:extLst>
              <a:ext uri="{FF2B5EF4-FFF2-40B4-BE49-F238E27FC236}">
                <a16:creationId xmlns:a16="http://schemas.microsoft.com/office/drawing/2014/main" id="{87F7AAA2-995C-F748-A498-F8FDF408DCD7}"/>
              </a:ext>
            </a:extLst>
          </p:cNvPr>
          <p:cNvPicPr>
            <a:picLocks noChangeAspect="1"/>
          </p:cNvPicPr>
          <p:nvPr/>
        </p:nvPicPr>
        <p:blipFill>
          <a:blip r:embed="rId9"/>
          <a:stretch>
            <a:fillRect/>
          </a:stretch>
        </p:blipFill>
        <p:spPr>
          <a:xfrm>
            <a:off x="6350" y="0"/>
            <a:ext cx="12179300" cy="6858000"/>
          </a:xfrm>
          <a:prstGeom prst="rect">
            <a:avLst/>
          </a:prstGeom>
        </p:spPr>
      </p:pic>
      <p:cxnSp>
        <p:nvCxnSpPr>
          <p:cNvPr id="41" name="Straight Connector 40">
            <a:extLst>
              <a:ext uri="{FF2B5EF4-FFF2-40B4-BE49-F238E27FC236}">
                <a16:creationId xmlns:a16="http://schemas.microsoft.com/office/drawing/2014/main" id="{3F8583EF-1D1B-0B49-BE9F-7E3CE265A860}"/>
              </a:ext>
            </a:extLst>
          </p:cNvPr>
          <p:cNvCxnSpPr>
            <a:cxnSpLocks/>
          </p:cNvCxnSpPr>
          <p:nvPr/>
        </p:nvCxnSpPr>
        <p:spPr>
          <a:xfrm flipH="1">
            <a:off x="4922463" y="4600883"/>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42" name="Picture 41">
            <a:extLst>
              <a:ext uri="{FF2B5EF4-FFF2-40B4-BE49-F238E27FC236}">
                <a16:creationId xmlns:a16="http://schemas.microsoft.com/office/drawing/2014/main" id="{41DDEC99-3ECD-194F-992D-FA536C2F13D6}"/>
              </a:ext>
            </a:extLst>
          </p:cNvPr>
          <p:cNvPicPr>
            <a:picLocks noChangeAspect="1"/>
          </p:cNvPicPr>
          <p:nvPr/>
        </p:nvPicPr>
        <p:blipFill>
          <a:blip r:embed="rId10"/>
          <a:stretch>
            <a:fillRect/>
          </a:stretch>
        </p:blipFill>
        <p:spPr>
          <a:xfrm>
            <a:off x="6350" y="0"/>
            <a:ext cx="12179300" cy="6858000"/>
          </a:xfrm>
          <a:prstGeom prst="rect">
            <a:avLst/>
          </a:prstGeom>
        </p:spPr>
      </p:pic>
      <p:cxnSp>
        <p:nvCxnSpPr>
          <p:cNvPr id="46" name="Straight Connector 45">
            <a:extLst>
              <a:ext uri="{FF2B5EF4-FFF2-40B4-BE49-F238E27FC236}">
                <a16:creationId xmlns:a16="http://schemas.microsoft.com/office/drawing/2014/main" id="{B0CCEA7D-6BC2-C843-A59E-B7B4F9ED08C4}"/>
              </a:ext>
            </a:extLst>
          </p:cNvPr>
          <p:cNvCxnSpPr>
            <a:cxnSpLocks/>
          </p:cNvCxnSpPr>
          <p:nvPr/>
        </p:nvCxnSpPr>
        <p:spPr>
          <a:xfrm flipH="1">
            <a:off x="4060455" y="4876015"/>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44" name="Picture 43">
            <a:extLst>
              <a:ext uri="{FF2B5EF4-FFF2-40B4-BE49-F238E27FC236}">
                <a16:creationId xmlns:a16="http://schemas.microsoft.com/office/drawing/2014/main" id="{56386F88-2162-FD41-9C32-0D033AC96194}"/>
              </a:ext>
            </a:extLst>
          </p:cNvPr>
          <p:cNvPicPr>
            <a:picLocks noChangeAspect="1"/>
          </p:cNvPicPr>
          <p:nvPr/>
        </p:nvPicPr>
        <p:blipFill>
          <a:blip r:embed="rId11"/>
          <a:stretch>
            <a:fillRect/>
          </a:stretch>
        </p:blipFill>
        <p:spPr>
          <a:xfrm>
            <a:off x="6350" y="0"/>
            <a:ext cx="12179300" cy="6858000"/>
          </a:xfrm>
          <a:prstGeom prst="rect">
            <a:avLst/>
          </a:prstGeom>
        </p:spPr>
      </p:pic>
      <p:cxnSp>
        <p:nvCxnSpPr>
          <p:cNvPr id="49" name="Straight Connector 48">
            <a:extLst>
              <a:ext uri="{FF2B5EF4-FFF2-40B4-BE49-F238E27FC236}">
                <a16:creationId xmlns:a16="http://schemas.microsoft.com/office/drawing/2014/main" id="{E1691C1A-E374-604A-AE1C-D855570F5890}"/>
              </a:ext>
            </a:extLst>
          </p:cNvPr>
          <p:cNvCxnSpPr>
            <a:cxnSpLocks/>
          </p:cNvCxnSpPr>
          <p:nvPr/>
        </p:nvCxnSpPr>
        <p:spPr>
          <a:xfrm flipH="1">
            <a:off x="3202720" y="5156705"/>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47" name="Picture 46">
            <a:extLst>
              <a:ext uri="{FF2B5EF4-FFF2-40B4-BE49-F238E27FC236}">
                <a16:creationId xmlns:a16="http://schemas.microsoft.com/office/drawing/2014/main" id="{D25544B7-3491-CA47-8AAC-0B9268232183}"/>
              </a:ext>
            </a:extLst>
          </p:cNvPr>
          <p:cNvPicPr>
            <a:picLocks noChangeAspect="1"/>
          </p:cNvPicPr>
          <p:nvPr/>
        </p:nvPicPr>
        <p:blipFill>
          <a:blip r:embed="rId12"/>
          <a:stretch>
            <a:fillRect/>
          </a:stretch>
        </p:blipFill>
        <p:spPr>
          <a:xfrm>
            <a:off x="6350" y="0"/>
            <a:ext cx="12179300" cy="6858000"/>
          </a:xfrm>
          <a:prstGeom prst="rect">
            <a:avLst/>
          </a:prstGeom>
        </p:spPr>
      </p:pic>
      <p:pic>
        <p:nvPicPr>
          <p:cNvPr id="51" name="Picture 50">
            <a:extLst>
              <a:ext uri="{FF2B5EF4-FFF2-40B4-BE49-F238E27FC236}">
                <a16:creationId xmlns:a16="http://schemas.microsoft.com/office/drawing/2014/main" id="{71D19C81-7315-2243-9AD4-FC67E13EAE02}"/>
              </a:ext>
            </a:extLst>
          </p:cNvPr>
          <p:cNvPicPr>
            <a:picLocks noChangeAspect="1"/>
          </p:cNvPicPr>
          <p:nvPr/>
        </p:nvPicPr>
        <p:blipFill>
          <a:blip r:embed="rId13"/>
          <a:stretch>
            <a:fillRect/>
          </a:stretch>
        </p:blipFill>
        <p:spPr>
          <a:xfrm>
            <a:off x="6350" y="0"/>
            <a:ext cx="12179300" cy="6858000"/>
          </a:xfrm>
          <a:prstGeom prst="rect">
            <a:avLst/>
          </a:prstGeom>
        </p:spPr>
      </p:pic>
      <p:cxnSp>
        <p:nvCxnSpPr>
          <p:cNvPr id="52" name="Straight Connector 51">
            <a:extLst>
              <a:ext uri="{FF2B5EF4-FFF2-40B4-BE49-F238E27FC236}">
                <a16:creationId xmlns:a16="http://schemas.microsoft.com/office/drawing/2014/main" id="{3ECB22BF-8EBA-D440-9883-3DFC970C8DF9}"/>
              </a:ext>
            </a:extLst>
          </p:cNvPr>
          <p:cNvCxnSpPr>
            <a:cxnSpLocks/>
          </p:cNvCxnSpPr>
          <p:nvPr/>
        </p:nvCxnSpPr>
        <p:spPr>
          <a:xfrm flipH="1">
            <a:off x="2357306" y="5420617"/>
            <a:ext cx="197892" cy="384565"/>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cxnSp>
        <p:nvCxnSpPr>
          <p:cNvPr id="56" name="Straight Connector 55">
            <a:extLst>
              <a:ext uri="{FF2B5EF4-FFF2-40B4-BE49-F238E27FC236}">
                <a16:creationId xmlns:a16="http://schemas.microsoft.com/office/drawing/2014/main" id="{5721BD8F-294F-5F4A-98D3-8F7EDFDE99BB}"/>
              </a:ext>
            </a:extLst>
          </p:cNvPr>
          <p:cNvCxnSpPr>
            <a:cxnSpLocks/>
          </p:cNvCxnSpPr>
          <p:nvPr/>
        </p:nvCxnSpPr>
        <p:spPr>
          <a:xfrm flipH="1">
            <a:off x="1478280" y="5805182"/>
            <a:ext cx="196307" cy="372098"/>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19" name="Picture 18">
            <a:extLst>
              <a:ext uri="{FF2B5EF4-FFF2-40B4-BE49-F238E27FC236}">
                <a16:creationId xmlns:a16="http://schemas.microsoft.com/office/drawing/2014/main" id="{D06FE6AB-29B1-4C4C-99B2-B8CE87FAC872}"/>
              </a:ext>
            </a:extLst>
          </p:cNvPr>
          <p:cNvPicPr>
            <a:picLocks noChangeAspect="1"/>
          </p:cNvPicPr>
          <p:nvPr/>
        </p:nvPicPr>
        <p:blipFill>
          <a:blip r:embed="rId14"/>
          <a:stretch>
            <a:fillRect/>
          </a:stretch>
        </p:blipFill>
        <p:spPr>
          <a:xfrm>
            <a:off x="6350" y="0"/>
            <a:ext cx="12179300" cy="6858000"/>
          </a:xfrm>
          <a:prstGeom prst="rect">
            <a:avLst/>
          </a:prstGeom>
        </p:spPr>
      </p:pic>
      <p:pic>
        <p:nvPicPr>
          <p:cNvPr id="22" name="Picture 21">
            <a:extLst>
              <a:ext uri="{FF2B5EF4-FFF2-40B4-BE49-F238E27FC236}">
                <a16:creationId xmlns:a16="http://schemas.microsoft.com/office/drawing/2014/main" id="{6B112855-F315-4842-A033-FD07E3DBB4F8}"/>
              </a:ext>
            </a:extLst>
          </p:cNvPr>
          <p:cNvPicPr>
            <a:picLocks noChangeAspect="1"/>
          </p:cNvPicPr>
          <p:nvPr/>
        </p:nvPicPr>
        <p:blipFill>
          <a:blip r:embed="rId15"/>
          <a:stretch>
            <a:fillRect/>
          </a:stretch>
        </p:blipFill>
        <p:spPr>
          <a:xfrm>
            <a:off x="6350" y="0"/>
            <a:ext cx="12179300" cy="6858000"/>
          </a:xfrm>
          <a:prstGeom prst="rect">
            <a:avLst/>
          </a:prstGeom>
        </p:spPr>
      </p:pic>
      <p:sp>
        <p:nvSpPr>
          <p:cNvPr id="1704" name="Shape 1704"/>
          <p:cNvSpPr/>
          <p:nvPr/>
        </p:nvSpPr>
        <p:spPr>
          <a:xfrm>
            <a:off x="207124" y="168589"/>
            <a:ext cx="11771586" cy="128457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a:bodyPr>
          <a:lstStyle/>
          <a:p>
            <a:pPr marL="0" marR="0" lvl="0" indent="0" algn="ctr" defTabSz="914400" rtl="0" eaLnBrk="0" fontAlgn="base" latinLnBrk="0" hangingPunct="0">
              <a:lnSpc>
                <a:spcPct val="100000"/>
              </a:lnSpc>
              <a:spcBef>
                <a:spcPct val="0"/>
              </a:spcBef>
              <a:spcAft>
                <a:spcPct val="0"/>
              </a:spcAft>
              <a:buClrTx/>
              <a:buSzTx/>
              <a:buFontTx/>
              <a:buNone/>
              <a:tabLst>
                <a:tab pos="3651250" algn="l"/>
              </a:tabLst>
              <a:defRPr/>
            </a:pPr>
            <a:r>
              <a:rPr kumimoji="0" lang="en-US" sz="30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ASSUMPTIONS FOR CREATING THE  TEAM’S PLAN OF ACTION</a:t>
            </a:r>
          </a:p>
          <a:p>
            <a:pPr marL="0" marR="0" lvl="0" indent="0" algn="ctr" defTabSz="914400" rtl="0" eaLnBrk="0" fontAlgn="base" latinLnBrk="0" hangingPunct="0">
              <a:lnSpc>
                <a:spcPct val="100000"/>
              </a:lnSpc>
              <a:spcBef>
                <a:spcPct val="0"/>
              </a:spcBef>
              <a:spcAft>
                <a:spcPct val="0"/>
              </a:spcAft>
              <a:buClrTx/>
              <a:buSzTx/>
              <a:buFontTx/>
              <a:buNone/>
              <a:tabLst>
                <a:tab pos="3651250" algn="l"/>
              </a:tabLst>
              <a:defRPr/>
            </a:pPr>
            <a:r>
              <a:rPr kumimoji="0" lang="zh-TW" altLang="en-US" sz="36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制定團隊行</a:t>
            </a:r>
            <a:r>
              <a:rPr kumimoji="0" lang="zh-TW" altLang="en-US" sz="3600" b="0" i="0" u="none" strike="noStrike" kern="1200" cap="all"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動計劃的</a:t>
            </a:r>
            <a:r>
              <a:rPr kumimoji="0" lang="zh-TW" altLang="en-US" sz="36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設想</a:t>
            </a:r>
            <a:endParaRPr kumimoji="0" lang="en-US" sz="36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endParaRPr>
          </a:p>
        </p:txBody>
      </p:sp>
      <p:sp>
        <p:nvSpPr>
          <p:cNvPr id="1705" name="Shape 1705"/>
          <p:cNvSpPr/>
          <p:nvPr/>
        </p:nvSpPr>
        <p:spPr>
          <a:xfrm>
            <a:off x="4026899" y="1289402"/>
            <a:ext cx="4146586" cy="52432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lnSpcReduction="10000"/>
          </a:bodyPr>
          <a:lstStyle>
            <a:lvl1pPr>
              <a:defRPr>
                <a:solidFill>
                  <a:srgbClr val="8F9291"/>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sym typeface="PT Sans"/>
              </a:rPr>
              <a:t>Team growth based on 8:1 ratio</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zh-TW" altLang="en-US" sz="16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sym typeface="PT Sans"/>
              </a:rPr>
              <a:t>基於</a:t>
            </a:r>
            <a:r>
              <a:rPr kumimoji="0" lang="en-US" altLang="zh-TW" sz="16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sym typeface="PT Sans"/>
              </a:rPr>
              <a:t>8:1</a:t>
            </a:r>
            <a:r>
              <a:rPr kumimoji="0" lang="zh-TW" altLang="en-US" sz="16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sym typeface="PT Sans"/>
              </a:rPr>
              <a:t>比例的團隊成長</a:t>
            </a:r>
            <a:endParaRPr kumimoji="0" lang="en-US" sz="16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sym typeface="PT Sans"/>
            </a:endParaRPr>
          </a:p>
        </p:txBody>
      </p:sp>
      <p:pic>
        <p:nvPicPr>
          <p:cNvPr id="34" name="Picture Placeholder 3">
            <a:extLst>
              <a:ext uri="{FF2B5EF4-FFF2-40B4-BE49-F238E27FC236}">
                <a16:creationId xmlns:a16="http://schemas.microsoft.com/office/drawing/2014/main" id="{CD6D6573-3CE8-A647-858B-57897A93FE37}"/>
              </a:ext>
            </a:extLst>
          </p:cNvPr>
          <p:cNvPicPr>
            <a:picLocks noChangeAspect="1"/>
          </p:cNvPicPr>
          <p:nvPr/>
        </p:nvPicPr>
        <p:blipFill>
          <a:blip r:embed="rId16"/>
          <a:srcRect t="9362" b="9362"/>
          <a:stretch>
            <a:fillRect/>
          </a:stretch>
        </p:blipFill>
        <p:spPr>
          <a:xfrm>
            <a:off x="7583487" y="4364038"/>
            <a:ext cx="4608513" cy="2493962"/>
          </a:xfrm>
          <a:prstGeom prst="rect">
            <a:avLst/>
          </a:prstGeom>
          <a:solidFill>
            <a:schemeClr val="bg2"/>
          </a:solidFill>
          <a:ln w="3175">
            <a:miter lim="400000"/>
          </a:ln>
          <a:extLst>
            <a:ext uri="{C572A759-6A51-4108-AA02-DFA0A04FC94B}">
              <ma14:wrappingTextBoxFlag xmlns="" xmlns:ma14="http://schemas.microsoft.com/office/mac/drawingml/2011/main" val="1"/>
            </a:ext>
          </a:extLst>
        </p:spPr>
      </p:pic>
      <p:sp>
        <p:nvSpPr>
          <p:cNvPr id="40" name="Rectangle 39">
            <a:extLst>
              <a:ext uri="{FF2B5EF4-FFF2-40B4-BE49-F238E27FC236}">
                <a16:creationId xmlns:a16="http://schemas.microsoft.com/office/drawing/2014/main" id="{76F74DB3-AE15-3943-A719-448D942E87FE}"/>
              </a:ext>
            </a:extLst>
          </p:cNvPr>
          <p:cNvSpPr/>
          <p:nvPr/>
        </p:nvSpPr>
        <p:spPr>
          <a:xfrm>
            <a:off x="7583486" y="4364037"/>
            <a:ext cx="4608513" cy="2493962"/>
          </a:xfrm>
          <a:prstGeom prst="rect">
            <a:avLst/>
          </a:prstGeom>
          <a:solidFill>
            <a:srgbClr val="A40000">
              <a:alpha val="5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Open Sans"/>
              <a:ea typeface="+mn-ea"/>
              <a:cs typeface="+mn-cs"/>
            </a:endParaRPr>
          </a:p>
        </p:txBody>
      </p:sp>
      <p:sp>
        <p:nvSpPr>
          <p:cNvPr id="39" name="Shape 1705">
            <a:extLst>
              <a:ext uri="{FF2B5EF4-FFF2-40B4-BE49-F238E27FC236}">
                <a16:creationId xmlns:a16="http://schemas.microsoft.com/office/drawing/2014/main" id="{024D5FB0-C480-1E4B-A0D0-B6BF505FE864}"/>
              </a:ext>
            </a:extLst>
          </p:cNvPr>
          <p:cNvSpPr/>
          <p:nvPr/>
        </p:nvSpPr>
        <p:spPr>
          <a:xfrm>
            <a:off x="7896407" y="4522366"/>
            <a:ext cx="4166258" cy="2167779"/>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fontScale="70000" lnSpcReduction="20000"/>
          </a:bodyPr>
          <a:lstStyle>
            <a:lvl1pPr>
              <a:defRPr>
                <a:solidFill>
                  <a:srgbClr val="8F929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Each 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sng"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每位超連鎖店主 </a:t>
            </a:r>
            <a:r>
              <a:rPr kumimoji="0" lang="en-US" altLang="zh-TW" sz="3200" b="1" i="0" u="sng"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a:t>
            </a:r>
            <a:br>
              <a:rPr kumimoji="0" lang="en-US" altLang="zh-TW" sz="3200" b="1" i="0" u="sng"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br>
            <a:endParaRPr kumimoji="0" lang="en-US" sz="3200" b="1" i="0" u="sng"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  300 – 600 BV Initial</a:t>
            </a:r>
            <a:b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br>
            <a:r>
              <a:rPr kumimoji="0" lang="zh-TW" alt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初始</a:t>
            </a:r>
            <a:r>
              <a:rPr kumimoji="0" lang="en-US" altLang="zh-TW"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300-600 </a:t>
            </a:r>
            <a: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BV</a:t>
            </a:r>
            <a:b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br>
            <a: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 150 – 250 BV/Month Personal Use</a:t>
            </a:r>
            <a:b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br>
            <a:r>
              <a:rPr kumimoji="0" lang="zh-TW" alt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每個月</a:t>
            </a:r>
            <a:r>
              <a:rPr kumimoji="0" lang="en-US" altLang="zh-TW"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150-250 BV</a:t>
            </a:r>
            <a:r>
              <a:rPr kumimoji="0" lang="zh-TW" alt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的個人使用</a:t>
            </a:r>
            <a: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
            </a:r>
            <a:b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br>
            <a: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 100 – 600 BV/Month</a:t>
            </a:r>
            <a:b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br>
            <a:r>
              <a:rPr kumimoji="0" lang="zh-TW" alt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每個月</a:t>
            </a:r>
            <a:r>
              <a:rPr kumimoji="0" lang="en-US" altLang="zh-TW"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100-600 </a:t>
            </a:r>
            <a: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BV</a:t>
            </a:r>
          </a:p>
        </p:txBody>
      </p:sp>
    </p:spTree>
    <p:extLst>
      <p:ext uri="{BB962C8B-B14F-4D97-AF65-F5344CB8AC3E}">
        <p14:creationId xmlns:p14="http://schemas.microsoft.com/office/powerpoint/2010/main" val="629756513"/>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0E1987-45EA-9D48-B7B4-CCBC6A65C775}"/>
              </a:ext>
            </a:extLst>
          </p:cNvPr>
          <p:cNvPicPr>
            <a:picLocks noChangeAspect="1"/>
          </p:cNvPicPr>
          <p:nvPr/>
        </p:nvPicPr>
        <p:blipFill>
          <a:blip r:embed="rId2"/>
          <a:stretch>
            <a:fillRect/>
          </a:stretch>
        </p:blipFill>
        <p:spPr>
          <a:xfrm>
            <a:off x="-1084" y="0"/>
            <a:ext cx="12179300" cy="6858000"/>
          </a:xfrm>
          <a:prstGeom prst="rect">
            <a:avLst/>
          </a:prstGeom>
        </p:spPr>
      </p:pic>
      <p:grpSp>
        <p:nvGrpSpPr>
          <p:cNvPr id="6" name="Group 5">
            <a:extLst>
              <a:ext uri="{FF2B5EF4-FFF2-40B4-BE49-F238E27FC236}">
                <a16:creationId xmlns:a16="http://schemas.microsoft.com/office/drawing/2014/main" id="{319E528E-FB79-D44C-92A9-097B3AEC81CF}"/>
              </a:ext>
            </a:extLst>
          </p:cNvPr>
          <p:cNvGrpSpPr/>
          <p:nvPr/>
        </p:nvGrpSpPr>
        <p:grpSpPr>
          <a:xfrm>
            <a:off x="2821785" y="2408566"/>
            <a:ext cx="6621760" cy="2800767"/>
            <a:chOff x="2988190" y="3018923"/>
            <a:chExt cx="6157106" cy="2800767"/>
          </a:xfrm>
        </p:grpSpPr>
        <p:sp>
          <p:nvSpPr>
            <p:cNvPr id="7" name="TextBox 6">
              <a:extLst>
                <a:ext uri="{FF2B5EF4-FFF2-40B4-BE49-F238E27FC236}">
                  <a16:creationId xmlns:a16="http://schemas.microsoft.com/office/drawing/2014/main" id="{95E38968-6825-DC4A-A7FE-C16454A68DF0}"/>
                </a:ext>
              </a:extLst>
            </p:cNvPr>
            <p:cNvSpPr txBox="1"/>
            <p:nvPr/>
          </p:nvSpPr>
          <p:spPr>
            <a:xfrm>
              <a:off x="2988190" y="3018923"/>
              <a:ext cx="1498442" cy="1569660"/>
            </a:xfrm>
            <a:prstGeom prst="rect">
              <a:avLst/>
            </a:prstGeom>
            <a:noFill/>
          </p:spPr>
          <p:txBody>
            <a:bodyPr wrap="square">
              <a:spAutoFit/>
            </a:bodyPr>
            <a:lstStyle/>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a:t>
              </a:r>
            </a:p>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a:t>
              </a:r>
            </a:p>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a:t>
              </a:r>
            </a:p>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a:t>
              </a:r>
            </a:p>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a:t>
              </a:r>
            </a:p>
            <a:p>
              <a:pPr marL="0" marR="0" lvl="0" indent="0" algn="l" defTabSz="4564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endParaRPr>
            </a:p>
          </p:txBody>
        </p:sp>
        <p:sp>
          <p:nvSpPr>
            <p:cNvPr id="8" name="TextBox 7">
              <a:extLst>
                <a:ext uri="{FF2B5EF4-FFF2-40B4-BE49-F238E27FC236}">
                  <a16:creationId xmlns:a16="http://schemas.microsoft.com/office/drawing/2014/main" id="{9F6CA847-0264-5B49-9F4A-878245CD9637}"/>
                </a:ext>
              </a:extLst>
            </p:cNvPr>
            <p:cNvSpPr txBox="1"/>
            <p:nvPr/>
          </p:nvSpPr>
          <p:spPr>
            <a:xfrm>
              <a:off x="7702193" y="3018923"/>
              <a:ext cx="1443103" cy="2800767"/>
            </a:xfrm>
            <a:prstGeom prst="rect">
              <a:avLst/>
            </a:prstGeom>
            <a:noFill/>
          </p:spPr>
          <p:txBody>
            <a:bodyPr wrap="square">
              <a:spAutoFit/>
            </a:bodyPr>
            <a:lstStyle/>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 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endPar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endParaRPr>
            </a:p>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 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endPar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endParaRPr>
            </a:p>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 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endPar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endParaRPr>
            </a:p>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 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endPar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endParaRPr>
            </a:p>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 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endPar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endParaRPr>
            </a:p>
            <a:p>
              <a:pPr marL="0" marR="0" lvl="0" indent="0" algn="l" defTabSz="4564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endParaRPr>
            </a:p>
          </p:txBody>
        </p:sp>
      </p:grpSp>
      <p:sp>
        <p:nvSpPr>
          <p:cNvPr id="10" name="Rectangle 9">
            <a:extLst>
              <a:ext uri="{FF2B5EF4-FFF2-40B4-BE49-F238E27FC236}">
                <a16:creationId xmlns:a16="http://schemas.microsoft.com/office/drawing/2014/main" id="{47087434-8AD6-544F-A60C-B07EEF6B082B}"/>
              </a:ext>
            </a:extLst>
          </p:cNvPr>
          <p:cNvSpPr/>
          <p:nvPr/>
        </p:nvSpPr>
        <p:spPr>
          <a:xfrm>
            <a:off x="200723" y="1002463"/>
            <a:ext cx="11775688" cy="1015507"/>
          </a:xfrm>
          <a:prstGeom prst="rect">
            <a:avLst/>
          </a:prstGeom>
        </p:spPr>
        <p:txBody>
          <a:bodyPr wrap="square" lIns="91284" tIns="45643" rIns="91284" bIns="45643">
            <a:spAutoFit/>
          </a:bodyPr>
          <a:lstStyle/>
          <a:p>
            <a:pPr marL="0" marR="0" lvl="0" indent="0" algn="ctr" defTabSz="91283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charset="0"/>
              </a:rPr>
              <a:t>MONTHLY GOAL FOR NEW UNFRANCHISE</a:t>
            </a:r>
            <a:r>
              <a:rPr kumimoji="0" lang="en-US" sz="1500" b="1" i="0" u="none" strike="noStrike" kern="1200" cap="none" spc="0" normalizeH="0" baseline="30000" noProof="0" dirty="0">
                <a:ln w="3175">
                  <a:noFill/>
                </a:ln>
                <a:solidFill>
                  <a:prstClr val="white"/>
                </a:solidFill>
                <a:effectLst/>
                <a:uLnTx/>
                <a:uFillTx/>
                <a:latin typeface="Calibri" panose="020F0502020204030204"/>
                <a:ea typeface="Microsoft JhengHei" panose="020B0604030504040204" pitchFamily="34" charset="-120"/>
                <a:cs typeface="+mn-cs"/>
              </a:rPr>
              <a:t>®</a:t>
            </a:r>
            <a:r>
              <a:rPr kumimoji="0" lang="en-US" sz="15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charset="0"/>
              </a:rPr>
              <a:t> OWNER IS TO GENERATE 200 BV AND 20 IBV FROM PERSONAL USE AND 300 BV AND 200 IBV TO A BASE OF AT LEAST 10 PREFERRED CUSTOMERS ORDERING 30 BV AND 20 IBV PER MONTH</a:t>
            </a: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zh-TW" altLang="en-US"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新超連鎖店主的每月目標為從個人消費產生</a:t>
            </a:r>
            <a:r>
              <a:rPr kumimoji="0" lang="en-US" altLang="zh-TW"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200 BV</a:t>
            </a:r>
            <a:r>
              <a:rPr kumimoji="0" lang="zh-TW" altLang="en-US"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 IBV</a:t>
            </a:r>
            <a:r>
              <a:rPr kumimoji="0" lang="zh-TW" altLang="en-US"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a:t>
            </a:r>
            <a:endParaRPr kumimoji="0" lang="en-US" altLang="zh-TW"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zh-TW" altLang="en-US"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並擁有至少</a:t>
            </a:r>
            <a:r>
              <a:rPr kumimoji="0" lang="en-US" altLang="zh-TW"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名優惠顧客，其中每人每月購買</a:t>
            </a:r>
            <a:r>
              <a:rPr kumimoji="0" lang="en-US" altLang="zh-TW"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30 BV</a:t>
            </a:r>
            <a:r>
              <a:rPr kumimoji="0" lang="zh-TW" altLang="en-US"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 IBV</a:t>
            </a:r>
            <a:r>
              <a:rPr kumimoji="0" lang="zh-TW" altLang="en-US"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，產生</a:t>
            </a:r>
            <a:r>
              <a:rPr kumimoji="0" lang="en-US" altLang="zh-TW"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300 BV</a:t>
            </a:r>
            <a:r>
              <a:rPr kumimoji="0" lang="zh-TW" altLang="en-US"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200 IBV</a:t>
            </a:r>
          </a:p>
        </p:txBody>
      </p:sp>
      <p:sp>
        <p:nvSpPr>
          <p:cNvPr id="11" name="TextBox 10">
            <a:extLst>
              <a:ext uri="{FF2B5EF4-FFF2-40B4-BE49-F238E27FC236}">
                <a16:creationId xmlns:a16="http://schemas.microsoft.com/office/drawing/2014/main" id="{5FB3B6D8-3919-BD49-A1E1-F85C1F9FB8FE}"/>
              </a:ext>
            </a:extLst>
          </p:cNvPr>
          <p:cNvSpPr txBox="1"/>
          <p:nvPr/>
        </p:nvSpPr>
        <p:spPr>
          <a:xfrm>
            <a:off x="1524010" y="4264447"/>
            <a:ext cx="9466207" cy="584620"/>
          </a:xfrm>
          <a:prstGeom prst="rect">
            <a:avLst/>
          </a:prstGeom>
          <a:noFill/>
        </p:spPr>
        <p:txBody>
          <a:bodyPr wrap="square" lIns="91284" tIns="45643" rIns="91284" bIns="45643">
            <a:spAutoFit/>
          </a:bodyPr>
          <a:lstStyle/>
          <a:p>
            <a:pPr marL="0" marR="0" lvl="1" indent="0" algn="ctr" defTabSz="4564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Calibri"/>
              </a:rPr>
              <a:t>PC = 30 BV AND 20 IBV</a:t>
            </a:r>
            <a:r>
              <a:rPr kumimoji="0" lang="en-US" sz="32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Calibri"/>
              </a:rPr>
              <a:t>  </a:t>
            </a:r>
            <a:r>
              <a:rPr kumimoji="0" lang="zh-TW" altLang="en-US" sz="32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a:t>
            </a:r>
            <a:r>
              <a:rPr kumimoji="0" lang="zh-TW" altLang="en-US" sz="3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惠顧客 </a:t>
            </a:r>
            <a:r>
              <a:rPr kumimoji="0" lang="en-US" altLang="zh-TW" sz="3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30 BV</a:t>
            </a:r>
            <a:r>
              <a:rPr kumimoji="0" lang="zh-TW" altLang="en-US" sz="3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3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 IBV</a:t>
            </a:r>
          </a:p>
        </p:txBody>
      </p:sp>
      <p:sp>
        <p:nvSpPr>
          <p:cNvPr id="12" name="Rectangle 11">
            <a:extLst>
              <a:ext uri="{FF2B5EF4-FFF2-40B4-BE49-F238E27FC236}">
                <a16:creationId xmlns:a16="http://schemas.microsoft.com/office/drawing/2014/main" id="{2E1F6726-6B6D-144C-BBF6-A5C16E7A517A}"/>
              </a:ext>
            </a:extLst>
          </p:cNvPr>
          <p:cNvSpPr/>
          <p:nvPr/>
        </p:nvSpPr>
        <p:spPr>
          <a:xfrm>
            <a:off x="806255" y="5037191"/>
            <a:ext cx="10579511" cy="2246613"/>
          </a:xfrm>
          <a:prstGeom prst="rect">
            <a:avLst/>
          </a:prstGeom>
        </p:spPr>
        <p:txBody>
          <a:bodyPr wrap="square" lIns="91284" tIns="45643" rIns="91284" bIns="45643">
            <a:spAutoFit/>
          </a:bodyPr>
          <a:lstStyle/>
          <a:p>
            <a:pPr marL="0" marR="0" lvl="1" indent="0" algn="ctr" defTabSz="4564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a:rPr>
              <a:t>TOTAL UNFRANCHISE OWNER PRODUCTION: </a:t>
            </a:r>
            <a:br>
              <a:rPr kumimoji="0" lang="en-US" sz="28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a:rPr>
            </a:br>
            <a:r>
              <a:rPr kumimoji="0" lang="en-US" sz="28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a:rPr>
              <a:t>500 BV AND 220 IBV</a:t>
            </a:r>
          </a:p>
          <a:p>
            <a:pPr marL="0" marR="0" lvl="1" indent="0" algn="ctr" defTabSz="45642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每位超連鎖店主共產生：</a:t>
            </a:r>
            <a:r>
              <a:rPr kumimoji="0" lang="en"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
            </a:r>
            <a:br>
              <a:rPr kumimoji="0" lang="en"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br>
            <a:r>
              <a:rPr kumimoji="0" lang="en-US" altLang="zh-TW" sz="2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500 BV</a:t>
            </a:r>
            <a:r>
              <a:rPr kumimoji="0" lang="zh-TW" altLang="en-US" sz="2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2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220 IBV</a:t>
            </a:r>
          </a:p>
          <a:p>
            <a:pPr marL="0" marR="0" lvl="1" indent="0" algn="ctr" defTabSz="4564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Arial"/>
              </a:rPr>
              <a:t> </a:t>
            </a:r>
          </a:p>
        </p:txBody>
      </p:sp>
      <p:sp>
        <p:nvSpPr>
          <p:cNvPr id="14" name="Rectangle 13">
            <a:extLst>
              <a:ext uri="{FF2B5EF4-FFF2-40B4-BE49-F238E27FC236}">
                <a16:creationId xmlns:a16="http://schemas.microsoft.com/office/drawing/2014/main" id="{1308A373-6384-0D4B-B2F6-82227411311E}"/>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15" name="Rectangle 14">
            <a:extLst>
              <a:ext uri="{FF2B5EF4-FFF2-40B4-BE49-F238E27FC236}">
                <a16:creationId xmlns:a16="http://schemas.microsoft.com/office/drawing/2014/main" id="{B162EE46-5EE2-934E-A651-6D1ECA6D9BEF}"/>
              </a:ext>
            </a:extLst>
          </p:cNvPr>
          <p:cNvSpPr/>
          <p:nvPr/>
        </p:nvSpPr>
        <p:spPr>
          <a:xfrm>
            <a:off x="0" y="306108"/>
            <a:ext cx="12192000" cy="584771"/>
          </a:xfrm>
          <a:prstGeom prst="rect">
            <a:avLst/>
          </a:prstGeom>
          <a:noFill/>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en-US" sz="3200" b="1" i="0" u="none" strike="noStrike" kern="1200" cap="none" spc="100" normalizeH="0" baseline="0" noProof="0" dirty="0">
                <a:ln>
                  <a:noFill/>
                </a:ln>
                <a:solidFill>
                  <a:srgbClr val="0FB7FF"/>
                </a:solidFill>
                <a:effectLst/>
                <a:uLnTx/>
                <a:uFillTx/>
                <a:latin typeface="Arial" panose="020B0604020202020204" pitchFamily="34" charset="0"/>
                <a:ea typeface="Microsoft JhengHei" panose="020B0604030504040204" pitchFamily="34" charset="-120"/>
                <a:cs typeface="Arial" panose="020B0604020202020204" pitchFamily="34" charset="0"/>
              </a:rPr>
              <a:t>INITIAL RETAIL SALES GOAL  </a:t>
            </a:r>
            <a:r>
              <a:rPr kumimoji="0" lang="zh-TW" altLang="en-US" sz="32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初始零售目標</a:t>
            </a:r>
          </a:p>
        </p:txBody>
      </p:sp>
    </p:spTree>
    <p:extLst>
      <p:ext uri="{BB962C8B-B14F-4D97-AF65-F5344CB8AC3E}">
        <p14:creationId xmlns:p14="http://schemas.microsoft.com/office/powerpoint/2010/main" val="31652293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9A3EE-3581-6849-A9B4-E0ED326B2EF7}"/>
              </a:ext>
            </a:extLst>
          </p:cNvPr>
          <p:cNvPicPr>
            <a:picLocks noChangeAspect="1"/>
          </p:cNvPicPr>
          <p:nvPr/>
        </p:nvPicPr>
        <p:blipFill>
          <a:blip r:embed="rId2"/>
          <a:stretch>
            <a:fillRect/>
          </a:stretch>
        </p:blipFill>
        <p:spPr>
          <a:xfrm>
            <a:off x="6350" y="0"/>
            <a:ext cx="12179300" cy="6858000"/>
          </a:xfrm>
          <a:prstGeom prst="rect">
            <a:avLst/>
          </a:prstGeom>
        </p:spPr>
      </p:pic>
      <p:cxnSp>
        <p:nvCxnSpPr>
          <p:cNvPr id="42" name="Straight Arrow Connector 41">
            <a:extLst>
              <a:ext uri="{FF2B5EF4-FFF2-40B4-BE49-F238E27FC236}">
                <a16:creationId xmlns:a16="http://schemas.microsoft.com/office/drawing/2014/main" id="{70C89243-BB15-424E-8444-AC498530D950}"/>
              </a:ext>
            </a:extLst>
          </p:cNvPr>
          <p:cNvCxnSpPr/>
          <p:nvPr/>
        </p:nvCxnSpPr>
        <p:spPr>
          <a:xfrm>
            <a:off x="6096000" y="2943922"/>
            <a:ext cx="0" cy="2783778"/>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7087434-8AD6-544F-A60C-B07EEF6B082B}"/>
              </a:ext>
            </a:extLst>
          </p:cNvPr>
          <p:cNvSpPr/>
          <p:nvPr/>
        </p:nvSpPr>
        <p:spPr>
          <a:xfrm>
            <a:off x="208156" y="985132"/>
            <a:ext cx="11775688" cy="953952"/>
          </a:xfrm>
          <a:prstGeom prst="rect">
            <a:avLst/>
          </a:prstGeom>
        </p:spPr>
        <p:txBody>
          <a:bodyPr wrap="square" lIns="91284" tIns="45643" rIns="91284" bIns="45643">
            <a:spAutoFit/>
          </a:bodyPr>
          <a:lstStyle/>
          <a:p>
            <a:pPr marL="0" marR="0" lvl="0" indent="0" algn="ctr" defTabSz="9128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charset="0"/>
              </a:rPr>
              <a:t>Each UFO creates 500 BV and 200 IBV Monthly (Personal Use and PCs)</a:t>
            </a: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每位超連鎖店主每月產生</a:t>
            </a:r>
            <a:r>
              <a:rPr kumimoji="0" lang="en-US" altLang="zh-TW" sz="14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500 BV</a:t>
            </a:r>
            <a:r>
              <a:rPr kumimoji="0" lang="zh-TW" altLang="en-US" sz="14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4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200 IBV</a:t>
            </a:r>
            <a:r>
              <a:rPr kumimoji="0" lang="zh-TW" altLang="en-US" sz="14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（個人消費及優惠顧客群）</a:t>
            </a:r>
            <a:endParaRPr kumimoji="0" lang="en-US" sz="1400" b="1" i="0" u="none" strike="noStrike" kern="1200" cap="none" spc="0" normalizeH="0" baseline="0" noProof="0" dirty="0" smtClean="0">
              <a:ln w="3175">
                <a:noFill/>
              </a:ln>
              <a:solidFill>
                <a:prstClr val="white"/>
              </a:solidFill>
              <a:effectLst/>
              <a:uLnTx/>
              <a:uFillTx/>
              <a:latin typeface="Microsoft JhengHei" panose="020B0604030504040204" pitchFamily="34" charset="-120"/>
              <a:ea typeface="Microsoft JhengHei" panose="020B0604030504040204" pitchFamily="34" charset="-120"/>
              <a:cs typeface="Arial" charset="0"/>
            </a:endParaRP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w="3175">
                  <a:noFill/>
                </a:ln>
                <a:solidFill>
                  <a:prstClr val="white"/>
                </a:solidFill>
                <a:effectLst/>
                <a:uLnTx/>
                <a:uFillTx/>
                <a:latin typeface="Calibri" panose="020F0502020204030204"/>
                <a:ea typeface="Microsoft JhengHei" panose="020B0604030504040204" pitchFamily="34" charset="-120"/>
                <a:cs typeface="Arial" charset="0"/>
              </a:rPr>
              <a:t>Commissions = HK$2,300 ($300)/Monthly (BV) and HK$2,300 ($300) every 2nd month (IBV)</a:t>
            </a: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佣</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金 </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HK$2,300 ($300)/</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每月</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(BV)</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HK$2,300 ($300)/</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每兩個月</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(IBV)</a:t>
            </a:r>
          </a:p>
        </p:txBody>
      </p:sp>
      <p:sp>
        <p:nvSpPr>
          <p:cNvPr id="14" name="Rectangle 13">
            <a:extLst>
              <a:ext uri="{FF2B5EF4-FFF2-40B4-BE49-F238E27FC236}">
                <a16:creationId xmlns:a16="http://schemas.microsoft.com/office/drawing/2014/main" id="{1308A373-6384-0D4B-B2F6-82227411311E}"/>
              </a:ext>
            </a:extLst>
          </p:cNvPr>
          <p:cNvSpPr/>
          <p:nvPr/>
        </p:nvSpPr>
        <p:spPr>
          <a:xfrm>
            <a:off x="200722" y="237981"/>
            <a:ext cx="11775688" cy="746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3BF3E"/>
              </a:solidFill>
              <a:effectLst/>
              <a:uLnTx/>
              <a:uFillTx/>
              <a:latin typeface="Microsoft JhengHei" panose="020B0604030504040204" pitchFamily="34" charset="-120"/>
              <a:ea typeface="Microsoft JhengHei" panose="020B0604030504040204" pitchFamily="34" charset="-120"/>
              <a:cs typeface="+mn-cs"/>
            </a:endParaRPr>
          </a:p>
        </p:txBody>
      </p:sp>
      <p:sp>
        <p:nvSpPr>
          <p:cNvPr id="15" name="Rectangle 14">
            <a:extLst>
              <a:ext uri="{FF2B5EF4-FFF2-40B4-BE49-F238E27FC236}">
                <a16:creationId xmlns:a16="http://schemas.microsoft.com/office/drawing/2014/main" id="{B162EE46-5EE2-934E-A651-6D1ECA6D9BEF}"/>
              </a:ext>
            </a:extLst>
          </p:cNvPr>
          <p:cNvSpPr/>
          <p:nvPr/>
        </p:nvSpPr>
        <p:spPr>
          <a:xfrm>
            <a:off x="0" y="152218"/>
            <a:ext cx="12192000" cy="892548"/>
          </a:xfrm>
          <a:prstGeom prst="rect">
            <a:avLst/>
          </a:prstGeom>
          <a:noFill/>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en-US" sz="2000" b="1" i="0" u="none" strike="noStrike" kern="1200" cap="none" spc="100" normalizeH="0" baseline="0" noProof="0" dirty="0">
                <a:ln>
                  <a:noFill/>
                </a:ln>
                <a:solidFill>
                  <a:srgbClr val="0FB7FF"/>
                </a:solidFill>
                <a:effectLst/>
                <a:uLnTx/>
                <a:uFillTx/>
                <a:latin typeface="Arial" panose="020B0604020202020204" pitchFamily="34" charset="0"/>
                <a:ea typeface="Microsoft JhengHei" panose="020B0604030504040204" pitchFamily="34" charset="-120"/>
                <a:cs typeface="Arial" panose="020B0604020202020204" pitchFamily="34" charset="0"/>
              </a:rPr>
              <a:t>RETAIL SALES GOAL - BASE 10, SEVEN STRONG</a:t>
            </a:r>
          </a:p>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zh-TW" altLang="en-US" sz="20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零售目標 </a:t>
            </a:r>
            <a:r>
              <a:rPr kumimoji="0" lang="en-US" altLang="zh-TW" sz="20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20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基本十顧客，七人強 </a:t>
            </a:r>
            <a:endParaRPr kumimoji="0" lang="en-US" sz="2000" b="1" i="0" u="none" strike="noStrike" kern="1200" cap="none" spc="10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Helvetica Regular" charset="0"/>
            </a:endParaRPr>
          </a:p>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en-US" sz="1200" b="1" i="0" u="none" strike="noStrike" kern="1200" cap="none" spc="100" normalizeH="0" baseline="0" noProof="0" dirty="0">
                <a:ln>
                  <a:noFill/>
                </a:ln>
                <a:solidFill>
                  <a:srgbClr val="0FB7FF"/>
                </a:solidFill>
                <a:effectLst/>
                <a:uLnTx/>
                <a:uFillTx/>
                <a:latin typeface="Arial" panose="020B0604020202020204" pitchFamily="34" charset="0"/>
                <a:ea typeface="Microsoft JhengHei" panose="020B0604030504040204" pitchFamily="34" charset="-120"/>
                <a:cs typeface="Arial" panose="020B0604020202020204" pitchFamily="34" charset="0"/>
              </a:rPr>
              <a:t>SEVEN UFOS WITH 10 PCS EACH</a:t>
            </a:r>
            <a:r>
              <a:rPr kumimoji="0" lang="en-US" sz="1200" b="1" i="0" u="none" strike="noStrike" kern="1200" cap="none" spc="10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Helvetica Regular" charset="0"/>
              </a:rPr>
              <a:t>  </a:t>
            </a:r>
            <a:r>
              <a:rPr kumimoji="0" lang="en-US" altLang="zh-TW" sz="12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7</a:t>
            </a:r>
            <a:r>
              <a:rPr kumimoji="0" lang="zh-TW" altLang="en-US" sz="12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位超連鎖店主，每位擁有</a:t>
            </a:r>
            <a:r>
              <a:rPr kumimoji="0" lang="en-US" altLang="zh-TW" sz="12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12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名優惠顧客</a:t>
            </a:r>
          </a:p>
        </p:txBody>
      </p:sp>
      <p:grpSp>
        <p:nvGrpSpPr>
          <p:cNvPr id="16" name="Group 15">
            <a:extLst>
              <a:ext uri="{FF2B5EF4-FFF2-40B4-BE49-F238E27FC236}">
                <a16:creationId xmlns:a16="http://schemas.microsoft.com/office/drawing/2014/main" id="{77D0E23B-C0DD-6844-8E10-6E3C684A4CBA}"/>
              </a:ext>
            </a:extLst>
          </p:cNvPr>
          <p:cNvGrpSpPr/>
          <p:nvPr/>
        </p:nvGrpSpPr>
        <p:grpSpPr>
          <a:xfrm>
            <a:off x="2652180" y="2124049"/>
            <a:ext cx="6603311" cy="344055"/>
            <a:chOff x="3446180" y="3084973"/>
            <a:chExt cx="6603310" cy="344053"/>
          </a:xfrm>
        </p:grpSpPr>
        <p:sp>
          <p:nvSpPr>
            <p:cNvPr id="17" name="Text Box 237">
              <a:extLst>
                <a:ext uri="{FF2B5EF4-FFF2-40B4-BE49-F238E27FC236}">
                  <a16:creationId xmlns:a16="http://schemas.microsoft.com/office/drawing/2014/main" id="{AAC0C0AA-B3E2-3E42-9FD8-C6135579A977}"/>
                </a:ext>
              </a:extLst>
            </p:cNvPr>
            <p:cNvSpPr txBox="1">
              <a:spLocks noChangeArrowheads="1"/>
            </p:cNvSpPr>
            <p:nvPr/>
          </p:nvSpPr>
          <p:spPr bwMode="auto">
            <a:xfrm>
              <a:off x="8068290" y="3090474"/>
              <a:ext cx="1981200" cy="3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2838" rtl="0" eaLnBrk="0" fontAlgn="auto" latinLnBrk="0" hangingPunct="0">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1500 BV &amp; 600 IBV</a:t>
              </a:r>
            </a:p>
          </p:txBody>
        </p:sp>
        <p:sp>
          <p:nvSpPr>
            <p:cNvPr id="18" name="Text Box 239">
              <a:extLst>
                <a:ext uri="{FF2B5EF4-FFF2-40B4-BE49-F238E27FC236}">
                  <a16:creationId xmlns:a16="http://schemas.microsoft.com/office/drawing/2014/main" id="{BFCA47A4-EA40-FB41-B677-E695F431FF25}"/>
                </a:ext>
              </a:extLst>
            </p:cNvPr>
            <p:cNvSpPr txBox="1">
              <a:spLocks noChangeArrowheads="1"/>
            </p:cNvSpPr>
            <p:nvPr/>
          </p:nvSpPr>
          <p:spPr bwMode="auto">
            <a:xfrm>
              <a:off x="3446180" y="3084973"/>
              <a:ext cx="2257169" cy="3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12838" rtl="0" eaLnBrk="0" fontAlgn="auto" latinLnBrk="0" hangingPunct="0">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1500 BV &amp; 600 IBV</a:t>
              </a:r>
            </a:p>
          </p:txBody>
        </p:sp>
      </p:grpSp>
      <p:sp>
        <p:nvSpPr>
          <p:cNvPr id="19" name="TextBox 18">
            <a:extLst>
              <a:ext uri="{FF2B5EF4-FFF2-40B4-BE49-F238E27FC236}">
                <a16:creationId xmlns:a16="http://schemas.microsoft.com/office/drawing/2014/main" id="{D3B89131-51DA-594C-96DF-19EC0D0395D8}"/>
              </a:ext>
            </a:extLst>
          </p:cNvPr>
          <p:cNvSpPr txBox="1"/>
          <p:nvPr/>
        </p:nvSpPr>
        <p:spPr>
          <a:xfrm>
            <a:off x="4413959" y="2465070"/>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0" name="TextBox 19">
            <a:extLst>
              <a:ext uri="{FF2B5EF4-FFF2-40B4-BE49-F238E27FC236}">
                <a16:creationId xmlns:a16="http://schemas.microsoft.com/office/drawing/2014/main" id="{2B599179-40FC-CE4D-AC17-762CB183F4C2}"/>
              </a:ext>
            </a:extLst>
          </p:cNvPr>
          <p:cNvSpPr txBox="1"/>
          <p:nvPr/>
        </p:nvSpPr>
        <p:spPr>
          <a:xfrm>
            <a:off x="7036167" y="2441583"/>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1" name="TextBox 20">
            <a:extLst>
              <a:ext uri="{FF2B5EF4-FFF2-40B4-BE49-F238E27FC236}">
                <a16:creationId xmlns:a16="http://schemas.microsoft.com/office/drawing/2014/main" id="{6B2E4C3B-5272-B44E-B32E-0B93B453A5EB}"/>
              </a:ext>
            </a:extLst>
          </p:cNvPr>
          <p:cNvSpPr txBox="1"/>
          <p:nvPr/>
        </p:nvSpPr>
        <p:spPr>
          <a:xfrm>
            <a:off x="4319366" y="3458494"/>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2" name="TextBox 21">
            <a:extLst>
              <a:ext uri="{FF2B5EF4-FFF2-40B4-BE49-F238E27FC236}">
                <a16:creationId xmlns:a16="http://schemas.microsoft.com/office/drawing/2014/main" id="{EE8677FA-2017-EB4A-A5BC-CE96F63E0E51}"/>
              </a:ext>
            </a:extLst>
          </p:cNvPr>
          <p:cNvSpPr txBox="1"/>
          <p:nvPr/>
        </p:nvSpPr>
        <p:spPr>
          <a:xfrm>
            <a:off x="2297642" y="3458494"/>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3" name="TextBox 22">
            <a:extLst>
              <a:ext uri="{FF2B5EF4-FFF2-40B4-BE49-F238E27FC236}">
                <a16:creationId xmlns:a16="http://schemas.microsoft.com/office/drawing/2014/main" id="{DD9E8D97-AFFF-8045-9237-514E9F9EBD24}"/>
              </a:ext>
            </a:extLst>
          </p:cNvPr>
          <p:cNvSpPr txBox="1"/>
          <p:nvPr/>
        </p:nvSpPr>
        <p:spPr>
          <a:xfrm>
            <a:off x="9164636" y="3458494"/>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4" name="TextBox 23">
            <a:extLst>
              <a:ext uri="{FF2B5EF4-FFF2-40B4-BE49-F238E27FC236}">
                <a16:creationId xmlns:a16="http://schemas.microsoft.com/office/drawing/2014/main" id="{794A5A36-A6EE-3148-A9D9-30EEE7A6BFAA}"/>
              </a:ext>
            </a:extLst>
          </p:cNvPr>
          <p:cNvSpPr txBox="1"/>
          <p:nvPr/>
        </p:nvSpPr>
        <p:spPr>
          <a:xfrm>
            <a:off x="7142912" y="3458494"/>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5" name="TextBox 24">
            <a:extLst>
              <a:ext uri="{FF2B5EF4-FFF2-40B4-BE49-F238E27FC236}">
                <a16:creationId xmlns:a16="http://schemas.microsoft.com/office/drawing/2014/main" id="{4E223463-9CE2-D645-89B6-720168355E22}"/>
              </a:ext>
            </a:extLst>
          </p:cNvPr>
          <p:cNvSpPr txBox="1"/>
          <p:nvPr/>
        </p:nvSpPr>
        <p:spPr>
          <a:xfrm>
            <a:off x="10310265" y="4341363"/>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6" name="TextBox 25">
            <a:extLst>
              <a:ext uri="{FF2B5EF4-FFF2-40B4-BE49-F238E27FC236}">
                <a16:creationId xmlns:a16="http://schemas.microsoft.com/office/drawing/2014/main" id="{5595DC88-5E4E-634C-8B79-EED4F3685E0D}"/>
              </a:ext>
            </a:extLst>
          </p:cNvPr>
          <p:cNvSpPr txBox="1"/>
          <p:nvPr/>
        </p:nvSpPr>
        <p:spPr>
          <a:xfrm>
            <a:off x="8320071" y="4341363"/>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7" name="TextBox 26">
            <a:extLst>
              <a:ext uri="{FF2B5EF4-FFF2-40B4-BE49-F238E27FC236}">
                <a16:creationId xmlns:a16="http://schemas.microsoft.com/office/drawing/2014/main" id="{9FB80C40-E1F1-BD49-9127-EB1406CB23C4}"/>
              </a:ext>
            </a:extLst>
          </p:cNvPr>
          <p:cNvSpPr txBox="1"/>
          <p:nvPr/>
        </p:nvSpPr>
        <p:spPr>
          <a:xfrm>
            <a:off x="3163230" y="4341363"/>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8" name="TextBox 27">
            <a:extLst>
              <a:ext uri="{FF2B5EF4-FFF2-40B4-BE49-F238E27FC236}">
                <a16:creationId xmlns:a16="http://schemas.microsoft.com/office/drawing/2014/main" id="{F210BBAF-9FE6-8948-ABDE-2F1E162CB7E7}"/>
              </a:ext>
            </a:extLst>
          </p:cNvPr>
          <p:cNvSpPr txBox="1"/>
          <p:nvPr/>
        </p:nvSpPr>
        <p:spPr>
          <a:xfrm>
            <a:off x="1173036" y="4341363"/>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9" name="TextBox 28">
            <a:extLst>
              <a:ext uri="{FF2B5EF4-FFF2-40B4-BE49-F238E27FC236}">
                <a16:creationId xmlns:a16="http://schemas.microsoft.com/office/drawing/2014/main" id="{12AEE336-1D49-1C48-BD0F-CF83BA11DF86}"/>
              </a:ext>
            </a:extLst>
          </p:cNvPr>
          <p:cNvSpPr txBox="1"/>
          <p:nvPr/>
        </p:nvSpPr>
        <p:spPr>
          <a:xfrm>
            <a:off x="721090" y="5056068"/>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30" name="TextBox 29">
            <a:extLst>
              <a:ext uri="{FF2B5EF4-FFF2-40B4-BE49-F238E27FC236}">
                <a16:creationId xmlns:a16="http://schemas.microsoft.com/office/drawing/2014/main" id="{948C1A66-B837-8747-92DB-452C1676E121}"/>
              </a:ext>
            </a:extLst>
          </p:cNvPr>
          <p:cNvSpPr txBox="1"/>
          <p:nvPr/>
        </p:nvSpPr>
        <p:spPr>
          <a:xfrm>
            <a:off x="2224069" y="5056068"/>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31" name="TextBox 30">
            <a:extLst>
              <a:ext uri="{FF2B5EF4-FFF2-40B4-BE49-F238E27FC236}">
                <a16:creationId xmlns:a16="http://schemas.microsoft.com/office/drawing/2014/main" id="{8E4FDB5D-E052-A241-A3EF-1B550C049E55}"/>
              </a:ext>
            </a:extLst>
          </p:cNvPr>
          <p:cNvSpPr txBox="1"/>
          <p:nvPr/>
        </p:nvSpPr>
        <p:spPr>
          <a:xfrm>
            <a:off x="9255491" y="5056068"/>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32" name="TextBox 31">
            <a:extLst>
              <a:ext uri="{FF2B5EF4-FFF2-40B4-BE49-F238E27FC236}">
                <a16:creationId xmlns:a16="http://schemas.microsoft.com/office/drawing/2014/main" id="{31945167-B068-7E4C-A2F4-FF5F86D951B8}"/>
              </a:ext>
            </a:extLst>
          </p:cNvPr>
          <p:cNvSpPr txBox="1"/>
          <p:nvPr/>
        </p:nvSpPr>
        <p:spPr>
          <a:xfrm>
            <a:off x="10758470" y="5056068"/>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34" name="Text Box 230">
            <a:extLst>
              <a:ext uri="{FF2B5EF4-FFF2-40B4-BE49-F238E27FC236}">
                <a16:creationId xmlns:a16="http://schemas.microsoft.com/office/drawing/2014/main" id="{84AAD952-D825-9D42-84E4-2BFC6BC20825}"/>
              </a:ext>
            </a:extLst>
          </p:cNvPr>
          <p:cNvSpPr txBox="1">
            <a:spLocks noChangeArrowheads="1"/>
          </p:cNvSpPr>
          <p:nvPr/>
        </p:nvSpPr>
        <p:spPr bwMode="auto">
          <a:xfrm>
            <a:off x="4762748" y="2988254"/>
            <a:ext cx="2645859" cy="75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500 BV &amp; 200 IBV</a:t>
            </a:r>
            <a:br>
              <a:rPr kumimoji="0" lang="en-US" sz="19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b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Volume can be placed</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Calibri" panose="020F0502020204030204"/>
                <a:ea typeface="Microsoft JhengHei" panose="020B0604030504040204" pitchFamily="34" charset="-120"/>
              </a:rPr>
              <a:t>點數可被放置</a:t>
            </a:r>
            <a:endPar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endParaRPr>
          </a:p>
        </p:txBody>
      </p:sp>
      <p:sp>
        <p:nvSpPr>
          <p:cNvPr id="35" name="Text Box 230">
            <a:extLst>
              <a:ext uri="{FF2B5EF4-FFF2-40B4-BE49-F238E27FC236}">
                <a16:creationId xmlns:a16="http://schemas.microsoft.com/office/drawing/2014/main" id="{2FFF43E0-C32F-7644-B81E-C6BB537BEEB9}"/>
              </a:ext>
            </a:extLst>
          </p:cNvPr>
          <p:cNvSpPr txBox="1">
            <a:spLocks noChangeArrowheads="1"/>
          </p:cNvSpPr>
          <p:nvPr/>
        </p:nvSpPr>
        <p:spPr bwMode="auto">
          <a:xfrm>
            <a:off x="2683710" y="3749847"/>
            <a:ext cx="1953738" cy="30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500 BV &amp; 200 IBV</a:t>
            </a:r>
            <a:endParaRPr kumimoji="0" lang="en-US" sz="10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endParaRPr>
          </a:p>
        </p:txBody>
      </p:sp>
      <p:sp>
        <p:nvSpPr>
          <p:cNvPr id="36" name="Text Box 230">
            <a:extLst>
              <a:ext uri="{FF2B5EF4-FFF2-40B4-BE49-F238E27FC236}">
                <a16:creationId xmlns:a16="http://schemas.microsoft.com/office/drawing/2014/main" id="{94531EB7-D58E-AC45-8922-8DC4D4534A82}"/>
              </a:ext>
            </a:extLst>
          </p:cNvPr>
          <p:cNvSpPr txBox="1">
            <a:spLocks noChangeArrowheads="1"/>
          </p:cNvSpPr>
          <p:nvPr/>
        </p:nvSpPr>
        <p:spPr bwMode="auto">
          <a:xfrm>
            <a:off x="7518467" y="3749847"/>
            <a:ext cx="1953738" cy="30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500 BV &amp; 200 IBV</a:t>
            </a:r>
            <a:endParaRPr kumimoji="0" lang="en-US" sz="10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endParaRPr>
          </a:p>
        </p:txBody>
      </p:sp>
      <p:sp>
        <p:nvSpPr>
          <p:cNvPr id="37" name="Text Box 230">
            <a:extLst>
              <a:ext uri="{FF2B5EF4-FFF2-40B4-BE49-F238E27FC236}">
                <a16:creationId xmlns:a16="http://schemas.microsoft.com/office/drawing/2014/main" id="{6553D302-1C0E-724F-988D-E3EB426A70DE}"/>
              </a:ext>
            </a:extLst>
          </p:cNvPr>
          <p:cNvSpPr txBox="1">
            <a:spLocks noChangeArrowheads="1"/>
          </p:cNvSpPr>
          <p:nvPr/>
        </p:nvSpPr>
        <p:spPr bwMode="auto">
          <a:xfrm>
            <a:off x="1527574" y="4664246"/>
            <a:ext cx="1953738" cy="30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500 BV &amp; 200 IBV</a:t>
            </a:r>
            <a:endParaRPr kumimoji="0" lang="en-US" sz="10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endParaRPr>
          </a:p>
        </p:txBody>
      </p:sp>
      <p:sp>
        <p:nvSpPr>
          <p:cNvPr id="38" name="Text Box 230">
            <a:extLst>
              <a:ext uri="{FF2B5EF4-FFF2-40B4-BE49-F238E27FC236}">
                <a16:creationId xmlns:a16="http://schemas.microsoft.com/office/drawing/2014/main" id="{A602EBBF-BA85-6741-A3BF-4F8D69AAB87D}"/>
              </a:ext>
            </a:extLst>
          </p:cNvPr>
          <p:cNvSpPr txBox="1">
            <a:spLocks noChangeArrowheads="1"/>
          </p:cNvSpPr>
          <p:nvPr/>
        </p:nvSpPr>
        <p:spPr bwMode="auto">
          <a:xfrm>
            <a:off x="8701316" y="4664246"/>
            <a:ext cx="1953738" cy="30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500 BV &amp; 200 IBV</a:t>
            </a:r>
            <a:endParaRPr kumimoji="0" lang="en-US" sz="10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endParaRPr>
          </a:p>
        </p:txBody>
      </p:sp>
      <p:sp>
        <p:nvSpPr>
          <p:cNvPr id="39" name="Text Box 230">
            <a:extLst>
              <a:ext uri="{FF2B5EF4-FFF2-40B4-BE49-F238E27FC236}">
                <a16:creationId xmlns:a16="http://schemas.microsoft.com/office/drawing/2014/main" id="{1E023F64-823D-4245-BE71-1A459E105485}"/>
              </a:ext>
            </a:extLst>
          </p:cNvPr>
          <p:cNvSpPr txBox="1">
            <a:spLocks noChangeArrowheads="1"/>
          </p:cNvSpPr>
          <p:nvPr/>
        </p:nvSpPr>
        <p:spPr bwMode="auto">
          <a:xfrm>
            <a:off x="850249" y="5347419"/>
            <a:ext cx="1953738" cy="30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500 BV &amp; 200 IBV</a:t>
            </a:r>
            <a:endParaRPr kumimoji="0" lang="en-US" sz="10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endParaRPr>
          </a:p>
        </p:txBody>
      </p:sp>
      <p:sp>
        <p:nvSpPr>
          <p:cNvPr id="40" name="Text Box 230">
            <a:extLst>
              <a:ext uri="{FF2B5EF4-FFF2-40B4-BE49-F238E27FC236}">
                <a16:creationId xmlns:a16="http://schemas.microsoft.com/office/drawing/2014/main" id="{519E2AE9-8B00-A44D-8221-E444D079C51A}"/>
              </a:ext>
            </a:extLst>
          </p:cNvPr>
          <p:cNvSpPr txBox="1">
            <a:spLocks noChangeArrowheads="1"/>
          </p:cNvSpPr>
          <p:nvPr/>
        </p:nvSpPr>
        <p:spPr bwMode="auto">
          <a:xfrm>
            <a:off x="9388125" y="5347419"/>
            <a:ext cx="1953738" cy="30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500 BV &amp; 200 IBV</a:t>
            </a:r>
            <a:endParaRPr kumimoji="0" lang="en-US" sz="10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endParaRPr>
          </a:p>
        </p:txBody>
      </p:sp>
      <p:sp>
        <p:nvSpPr>
          <p:cNvPr id="41" name="TextBox 40">
            <a:extLst>
              <a:ext uri="{FF2B5EF4-FFF2-40B4-BE49-F238E27FC236}">
                <a16:creationId xmlns:a16="http://schemas.microsoft.com/office/drawing/2014/main" id="{DA208DAF-7F08-A147-8055-22B542E722CC}"/>
              </a:ext>
            </a:extLst>
          </p:cNvPr>
          <p:cNvSpPr txBox="1"/>
          <p:nvPr/>
        </p:nvSpPr>
        <p:spPr>
          <a:xfrm>
            <a:off x="7640568" y="6399301"/>
            <a:ext cx="40307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BV and IBV banks on this slide display weekly volume accruals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這張投影片顯示</a:t>
            </a:r>
            <a:r>
              <a:rPr kumimoji="0" lang="en-US" altLang="zh-TW"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BV</a:t>
            </a: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IBV</a:t>
            </a: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每週點數累積情況</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161074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8AAE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a:off x="2082709" y="3207387"/>
            <a:ext cx="6857999" cy="443252"/>
          </a:xfrm>
          <a:prstGeom prst="rect">
            <a:avLst/>
          </a:prstGeom>
          <a:solidFill>
            <a:srgbClr val="28AAE1"/>
          </a:solidFill>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5283200" cy="6858000"/>
          </a:xfrm>
          <a:prstGeom prst="rect">
            <a:avLst/>
          </a:prstGeom>
        </p:spPr>
      </p:pic>
      <p:sp>
        <p:nvSpPr>
          <p:cNvPr id="3" name="Rectangle 2"/>
          <p:cNvSpPr/>
          <p:nvPr/>
        </p:nvSpPr>
        <p:spPr>
          <a:xfrm>
            <a:off x="523466" y="1294090"/>
            <a:ext cx="4112345" cy="1938837"/>
          </a:xfrm>
          <a:prstGeom prst="rect">
            <a:avLst/>
          </a:prstGeom>
        </p:spPr>
        <p:txBody>
          <a:bodyPr wrap="square" lIns="91284" tIns="45643" rIns="91284" bIns="45643">
            <a:spAutoFit/>
          </a:bodyPr>
          <a:lstStyle/>
          <a:p>
            <a:pPr marL="0" marR="0" lvl="0" indent="0" algn="ctr" defTabSz="912838" rtl="0" eaLnBrk="1" fontAlgn="auto" latinLnBrk="0" hangingPunct="1">
              <a:lnSpc>
                <a:spcPct val="100000"/>
              </a:lnSpc>
              <a:spcBef>
                <a:spcPts val="0"/>
              </a:spcBef>
              <a:spcAft>
                <a:spcPts val="0"/>
              </a:spcAft>
              <a:buClrTx/>
              <a:buSzTx/>
              <a:buFontTx/>
              <a:buNone/>
              <a:tabLst/>
              <a:defRPr/>
            </a:pPr>
            <a:r>
              <a:rPr kumimoji="0" lang="en-US" sz="4000" b="0" i="0" u="none" strike="noStrike" kern="1200" cap="all" spc="0" normalizeH="0" baseline="0" noProof="0" dirty="0">
                <a:ln w="3175">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Power of Your Actions</a:t>
            </a: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all"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行動的力量</a:t>
            </a:r>
          </a:p>
        </p:txBody>
      </p:sp>
      <p:sp>
        <p:nvSpPr>
          <p:cNvPr id="5" name="Rounded Rectangle 4"/>
          <p:cNvSpPr/>
          <p:nvPr/>
        </p:nvSpPr>
        <p:spPr>
          <a:xfrm>
            <a:off x="5921843" y="456605"/>
            <a:ext cx="5675259" cy="519147"/>
          </a:xfrm>
          <a:prstGeom prst="roundRect">
            <a:avLst>
              <a:gd name="adj" fmla="val 54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84" tIns="45643" rIns="91284" bIns="45643" rtlCol="0" anchor="ctr"/>
          <a:lstStyle/>
          <a:p>
            <a:pPr marL="174328" marR="0" lvl="0" indent="0" algn="l" defTabSz="91283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3175">
                  <a:noFill/>
                </a:ln>
                <a:solidFill>
                  <a:srgbClr val="28AAE1"/>
                </a:solidFill>
                <a:effectLst/>
                <a:uLnTx/>
                <a:uFillTx/>
                <a:latin typeface="Arial" panose="020B0604020202020204" pitchFamily="34" charset="0"/>
                <a:ea typeface="Microsoft JhengHei" panose="020B0604030504040204" pitchFamily="34" charset="-120"/>
                <a:cs typeface="Arial" panose="020B0604020202020204" pitchFamily="34" charset="0"/>
              </a:rPr>
              <a:t>Minimum Activity</a:t>
            </a:r>
            <a:r>
              <a:rPr kumimoji="0" lang="en-US" sz="24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最低限度的活動 </a:t>
            </a:r>
            <a:r>
              <a:rPr kumimoji="0" lang="en-US" sz="24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mn-cs"/>
              </a:rPr>
              <a:t>  </a:t>
            </a:r>
          </a:p>
        </p:txBody>
      </p:sp>
      <p:sp>
        <p:nvSpPr>
          <p:cNvPr id="6" name="Rectangle 5"/>
          <p:cNvSpPr/>
          <p:nvPr/>
        </p:nvSpPr>
        <p:spPr>
          <a:xfrm>
            <a:off x="6253506" y="1131373"/>
            <a:ext cx="4501579" cy="1163240"/>
          </a:xfrm>
          <a:prstGeom prst="rect">
            <a:avLst/>
          </a:prstGeom>
        </p:spPr>
        <p:txBody>
          <a:bodyPr wrap="square" lIns="91284" tIns="45643" rIns="91284" bIns="45643">
            <a:spAutoFit/>
          </a:bodyPr>
          <a:lstStyle/>
          <a:p>
            <a:pPr marL="342900" marR="0" lvl="1" indent="-342900" algn="l" defTabSz="912838" rtl="0" eaLnBrk="1" fontAlgn="auto" latinLnBrk="0" hangingPunct="1">
              <a:lnSpc>
                <a:spcPct val="100000"/>
              </a:lnSpc>
              <a:spcBef>
                <a:spcPct val="4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w="3175">
                  <a:noFill/>
                </a:ln>
                <a:solidFill>
                  <a:prstClr val="white"/>
                </a:solidFill>
                <a:effectLst/>
                <a:uLnTx/>
                <a:uFillTx/>
                <a:latin typeface="Calibri"/>
                <a:ea typeface="Microsoft JhengHei" panose="020B0604030504040204" pitchFamily="34" charset="-120"/>
                <a:cs typeface="+mn-cs"/>
              </a:rPr>
              <a:t>50 BV and 10 IBV monthly per UFO</a:t>
            </a:r>
            <a:r>
              <a:rPr kumimoji="0" lang="en-US" sz="18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每位超連鎖店主每月</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50 BV</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10 IBV</a:t>
            </a:r>
          </a:p>
          <a:p>
            <a:pPr marL="342900" marR="0" lvl="1" indent="-342900" algn="l" defTabSz="912838" rtl="0" eaLnBrk="1" fontAlgn="auto" latinLnBrk="0" hangingPunct="1">
              <a:lnSpc>
                <a:spcPct val="100000"/>
              </a:lnSpc>
              <a:spcBef>
                <a:spcPct val="4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7" name="Rounded Rectangle 6"/>
          <p:cNvSpPr/>
          <p:nvPr/>
        </p:nvSpPr>
        <p:spPr>
          <a:xfrm>
            <a:off x="5921843" y="1889760"/>
            <a:ext cx="5675259" cy="747499"/>
          </a:xfrm>
          <a:prstGeom prst="roundRect">
            <a:avLst>
              <a:gd name="adj" fmla="val 54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84" tIns="45643" rIns="91284" bIns="45643" rtlCol="0" anchor="ctr"/>
          <a:lstStyle/>
          <a:p>
            <a:pPr marL="174328" marR="0" lvl="0" indent="0" algn="l" defTabSz="912838" rtl="0" eaLnBrk="1" fontAlgn="auto" latinLnBrk="0" hangingPunct="1">
              <a:lnSpc>
                <a:spcPct val="100000"/>
              </a:lnSpc>
              <a:spcBef>
                <a:spcPts val="0"/>
              </a:spcBef>
              <a:spcAft>
                <a:spcPts val="0"/>
              </a:spcAft>
              <a:buClrTx/>
              <a:buSzTx/>
              <a:buFontTx/>
              <a:buNone/>
              <a:tabLst>
                <a:tab pos="393029" algn="l"/>
              </a:tabLst>
              <a:defRPr/>
            </a:pPr>
            <a:r>
              <a:rPr kumimoji="0" lang="en-US" sz="2400" b="0" i="0" u="none" strike="noStrike" kern="1200" cap="none" spc="0" normalizeH="0" baseline="0" noProof="0" dirty="0">
                <a:ln>
                  <a:noFill/>
                </a:ln>
                <a:solidFill>
                  <a:srgbClr val="28AAE1"/>
                </a:solidFill>
                <a:effectLst/>
                <a:uLnTx/>
                <a:uFillTx/>
                <a:latin typeface="Arial" panose="020B0604020202020204" pitchFamily="34" charset="0"/>
                <a:ea typeface="Microsoft JhengHei" panose="020B0604030504040204" pitchFamily="34" charset="-120"/>
                <a:cs typeface="Arial" panose="020B0604020202020204" pitchFamily="34" charset="0"/>
              </a:rPr>
              <a:t>Monthly Goal and Base 10  </a:t>
            </a:r>
          </a:p>
          <a:p>
            <a:pPr marL="174328" marR="0" lvl="0" indent="0" algn="l" defTabSz="912838" rtl="0" eaLnBrk="1" fontAlgn="auto" latinLnBrk="0" hangingPunct="1">
              <a:lnSpc>
                <a:spcPct val="100000"/>
              </a:lnSpc>
              <a:spcBef>
                <a:spcPts val="0"/>
              </a:spcBef>
              <a:spcAft>
                <a:spcPts val="0"/>
              </a:spcAft>
              <a:buClrTx/>
              <a:buSzTx/>
              <a:buFontTx/>
              <a:buNone/>
              <a:tabLst>
                <a:tab pos="393029" algn="l"/>
              </a:tabLst>
              <a:defRPr/>
            </a:pP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每月目標與基本</a:t>
            </a:r>
            <a:r>
              <a:rPr kumimoji="0" lang="en-US" altLang="zh-TW"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顧客 </a:t>
            </a:r>
            <a:r>
              <a:rPr kumimoji="0" 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  </a:t>
            </a:r>
          </a:p>
        </p:txBody>
      </p:sp>
      <p:sp>
        <p:nvSpPr>
          <p:cNvPr id="8" name="Rectangle 7"/>
          <p:cNvSpPr/>
          <p:nvPr/>
        </p:nvSpPr>
        <p:spPr>
          <a:xfrm>
            <a:off x="6253516" y="2637259"/>
            <a:ext cx="5343587" cy="1975770"/>
          </a:xfrm>
          <a:prstGeom prst="rect">
            <a:avLst/>
          </a:prstGeom>
        </p:spPr>
        <p:txBody>
          <a:bodyPr wrap="square" lIns="91284" tIns="45643" rIns="91284" bIns="45643">
            <a:spAutoFit/>
          </a:bodyPr>
          <a:lstStyle/>
          <a:p>
            <a:pPr marL="342900" marR="0" lvl="1" indent="-342900" algn="l" defTabSz="912838" rtl="0" eaLnBrk="1" fontAlgn="auto" latinLnBrk="0" hangingPunct="1">
              <a:lnSpc>
                <a:spcPct val="100000"/>
              </a:lnSpc>
              <a:spcBef>
                <a:spcPct val="40000"/>
              </a:spcBef>
              <a:spcAft>
                <a:spcPts val="0"/>
              </a:spcAft>
              <a:buClrTx/>
              <a:buSzTx/>
              <a:buFont typeface="Arial" panose="020B0604020202020204" pitchFamily="34" charset="0"/>
              <a:buChar char="•"/>
              <a:tabLst>
                <a:tab pos="393029" algn="l"/>
              </a:tabLst>
              <a:defRPr/>
            </a:pPr>
            <a:r>
              <a:rPr kumimoji="0" lang="en-US" sz="1800" b="0" i="0" u="none" strike="noStrike" kern="1200" cap="none" spc="0" normalizeH="0" baseline="0" noProof="0" dirty="0">
                <a:ln w="3175">
                  <a:noFill/>
                </a:ln>
                <a:solidFill>
                  <a:prstClr val="white"/>
                </a:solidFill>
                <a:effectLst/>
                <a:uLnTx/>
                <a:uFillTx/>
                <a:latin typeface="Calibri"/>
                <a:ea typeface="Microsoft JhengHei" panose="020B0604030504040204" pitchFamily="34" charset="-120"/>
                <a:cs typeface="+mn-cs"/>
              </a:rPr>
              <a:t>200 BV and 20 IBV monthly per UFO</a:t>
            </a:r>
            <a:r>
              <a:rPr kumimoji="0" lang="en-US" sz="18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  </a:t>
            </a:r>
            <a:r>
              <a:rPr kumimoji="0" lang="en-US" sz="1800" b="0" i="0" u="none" strike="noStrike" kern="1200" cap="none" spc="0" normalizeH="0" baseline="0" noProof="0" dirty="0" smtClean="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1800" b="0" i="0" u="none" strike="noStrike" kern="1200" cap="none" spc="0" normalizeH="0" baseline="0" noProof="0" dirty="0" smtClean="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18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位超連鎖店主每月</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200 BV</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 IBV</a:t>
            </a:r>
            <a:endParaRPr kumimoji="0" lang="en-US" sz="18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342900" marR="0" lvl="1" indent="-342900" algn="l" defTabSz="912838" rtl="0" eaLnBrk="1" fontAlgn="auto" latinLnBrk="0" hangingPunct="1">
              <a:lnSpc>
                <a:spcPct val="100000"/>
              </a:lnSpc>
              <a:spcBef>
                <a:spcPct val="40000"/>
              </a:spcBef>
              <a:spcAft>
                <a:spcPts val="0"/>
              </a:spcAft>
              <a:buClrTx/>
              <a:buSzTx/>
              <a:buFont typeface="Arial" panose="020B0604020202020204" pitchFamily="34" charset="0"/>
              <a:buChar char="•"/>
              <a:tabLst>
                <a:tab pos="393029" algn="l"/>
              </a:tabLst>
              <a:defRPr/>
            </a:pPr>
            <a:r>
              <a:rPr kumimoji="0" lang="en-US" sz="1800" b="0" i="0" u="none" strike="noStrike" kern="1200" cap="none" spc="0" normalizeH="0" baseline="0" noProof="0" dirty="0">
                <a:ln w="3175">
                  <a:noFill/>
                </a:ln>
                <a:solidFill>
                  <a:prstClr val="white"/>
                </a:solidFill>
                <a:effectLst/>
                <a:uLnTx/>
                <a:uFillTx/>
                <a:latin typeface="Calibri"/>
                <a:ea typeface="Microsoft JhengHei" panose="020B0604030504040204" pitchFamily="34" charset="-120"/>
                <a:cs typeface="+mn-cs"/>
              </a:rPr>
              <a:t>300 BV and 200 IBV to 10 Preferred Customers per UFO (30/20 each) </a:t>
            </a:r>
            <a:r>
              <a:rPr kumimoji="0" lang="zh-TW" altLang="en-US" sz="1800" b="0" i="0" u="none" strike="noStrike" kern="1200" cap="none" spc="0" normalizeH="0" baseline="0" noProof="0" dirty="0" smtClean="0">
                <a:ln w="3175">
                  <a:noFill/>
                </a:ln>
                <a:solidFill>
                  <a:prstClr val="white"/>
                </a:solidFill>
                <a:effectLst/>
                <a:uLnTx/>
                <a:uFillTx/>
                <a:latin typeface="Calibri"/>
                <a:ea typeface="Microsoft JhengHei" panose="020B0604030504040204" pitchFamily="34" charset="-120"/>
                <a:cs typeface="+mn-cs"/>
              </a:rPr>
              <a:t>　　　　　</a:t>
            </a:r>
            <a:r>
              <a:rPr kumimoji="0" lang="en-US" sz="1800" b="0" i="0" u="none" strike="noStrike" kern="1200" cap="none" spc="0" normalizeH="0" baseline="0" noProof="0" dirty="0" smtClean="0">
                <a:ln w="3175">
                  <a:noFill/>
                </a:ln>
                <a:solidFill>
                  <a:prstClr val="white"/>
                </a:solidFill>
                <a:effectLst/>
                <a:uLnTx/>
                <a:uFillTx/>
                <a:latin typeface="Calibri"/>
                <a:ea typeface="Microsoft JhengHei" panose="020B0604030504040204" pitchFamily="34" charset="-120"/>
                <a:cs typeface="+mn-cs"/>
              </a:rPr>
              <a:t> </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每位超連鎖店主的</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名優惠顧客</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300 BV</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200 IBV</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（每人</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30/20</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a:t>
            </a:r>
          </a:p>
          <a:p>
            <a:pPr marL="342900" marR="0" lvl="1" indent="-342900" algn="l" defTabSz="912838" rtl="0" eaLnBrk="1" fontAlgn="auto" latinLnBrk="0" hangingPunct="1">
              <a:lnSpc>
                <a:spcPct val="100000"/>
              </a:lnSpc>
              <a:spcBef>
                <a:spcPct val="40000"/>
              </a:spcBef>
              <a:spcAft>
                <a:spcPts val="0"/>
              </a:spcAft>
              <a:buClrTx/>
              <a:buSzTx/>
              <a:buFont typeface="Arial" panose="020B0604020202020204" pitchFamily="34" charset="0"/>
              <a:buChar char="•"/>
              <a:tabLst>
                <a:tab pos="393029" algn="l"/>
              </a:tabLst>
              <a:defRPr/>
            </a:pPr>
            <a:endParaRPr kumimoji="0" lang="en-US" sz="18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9" name="Rounded Rectangle 8"/>
          <p:cNvSpPr/>
          <p:nvPr/>
        </p:nvSpPr>
        <p:spPr>
          <a:xfrm>
            <a:off x="5921843" y="4232366"/>
            <a:ext cx="5675259" cy="792029"/>
          </a:xfrm>
          <a:prstGeom prst="roundRect">
            <a:avLst>
              <a:gd name="adj" fmla="val 54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84" tIns="45643" rIns="91284" bIns="45643" rtlCol="0" anchor="ctr"/>
          <a:lstStyle/>
          <a:p>
            <a:pPr marL="174328" marR="0" lvl="0" indent="0" algn="l" defTabSz="912838" rtl="0" eaLnBrk="1" fontAlgn="auto" latinLnBrk="0" hangingPunct="1">
              <a:lnSpc>
                <a:spcPct val="100000"/>
              </a:lnSpc>
              <a:spcBef>
                <a:spcPts val="0"/>
              </a:spcBef>
              <a:spcAft>
                <a:spcPts val="0"/>
              </a:spcAft>
              <a:buClrTx/>
              <a:buSzTx/>
              <a:buFontTx/>
              <a:buNone/>
              <a:tabLst>
                <a:tab pos="393029" algn="l"/>
              </a:tabLst>
              <a:defRPr/>
            </a:pPr>
            <a:r>
              <a:rPr kumimoji="0" lang="en-US" sz="2400" b="0" i="0" u="none" strike="noStrike" kern="1200" cap="none" spc="0" normalizeH="0" baseline="0" noProof="0" dirty="0">
                <a:ln w="3175">
                  <a:noFill/>
                </a:ln>
                <a:solidFill>
                  <a:srgbClr val="28AAE1"/>
                </a:solidFill>
                <a:effectLst/>
                <a:uLnTx/>
                <a:uFillTx/>
                <a:latin typeface="Arial" panose="020B0604020202020204" pitchFamily="34" charset="0"/>
                <a:ea typeface="Microsoft JhengHei" panose="020B0604030504040204" pitchFamily="34" charset="-120"/>
                <a:cs typeface="Arial" panose="020B0604020202020204" pitchFamily="34" charset="0"/>
              </a:rPr>
              <a:t>Shopping Annuity® and Base 10 </a:t>
            </a:r>
          </a:p>
          <a:p>
            <a:pPr marL="174328" marR="0" lvl="0" indent="0" algn="l" defTabSz="912838" rtl="0" eaLnBrk="1" fontAlgn="auto" latinLnBrk="0" hangingPunct="1">
              <a:lnSpc>
                <a:spcPct val="100000"/>
              </a:lnSpc>
              <a:spcBef>
                <a:spcPts val="0"/>
              </a:spcBef>
              <a:spcAft>
                <a:spcPts val="0"/>
              </a:spcAft>
              <a:buClrTx/>
              <a:buSzTx/>
              <a:buFontTx/>
              <a:buNone/>
              <a:tabLst>
                <a:tab pos="393029" algn="l"/>
              </a:tabLst>
              <a:defRPr/>
            </a:pP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購物年金及基本</a:t>
            </a:r>
            <a:r>
              <a:rPr kumimoji="0" lang="en-US" altLang="zh-TW"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顧客 </a:t>
            </a:r>
            <a:r>
              <a:rPr kumimoji="0" lang="en-US" sz="24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mn-cs"/>
              </a:rPr>
              <a:t> </a:t>
            </a:r>
          </a:p>
        </p:txBody>
      </p:sp>
      <p:sp>
        <p:nvSpPr>
          <p:cNvPr id="10" name="Rectangle 9"/>
          <p:cNvSpPr/>
          <p:nvPr/>
        </p:nvSpPr>
        <p:spPr>
          <a:xfrm>
            <a:off x="6253516" y="5024395"/>
            <a:ext cx="5343587" cy="1587972"/>
          </a:xfrm>
          <a:prstGeom prst="rect">
            <a:avLst/>
          </a:prstGeom>
        </p:spPr>
        <p:txBody>
          <a:bodyPr wrap="square" lIns="91284" tIns="45643" rIns="91284" bIns="45643">
            <a:spAutoFit/>
          </a:bodyPr>
          <a:lstStyle/>
          <a:p>
            <a:pPr marL="342900" marR="0" lvl="1" indent="-342900" algn="l" defTabSz="912838" rtl="0" eaLnBrk="1" fontAlgn="auto" latinLnBrk="0" hangingPunct="1">
              <a:lnSpc>
                <a:spcPct val="100000"/>
              </a:lnSpc>
              <a:spcBef>
                <a:spcPct val="40000"/>
              </a:spcBef>
              <a:spcAft>
                <a:spcPts val="0"/>
              </a:spcAft>
              <a:buClrTx/>
              <a:buSzTx/>
              <a:buFont typeface="Arial" panose="020B0604020202020204" pitchFamily="34" charset="0"/>
              <a:buChar char="•"/>
              <a:tabLst>
                <a:tab pos="393029" algn="l"/>
                <a:tab pos="1144217" algn="l"/>
              </a:tabLst>
              <a:defRPr/>
            </a:pPr>
            <a:r>
              <a:rPr kumimoji="0" lang="en-US" sz="1800" b="0" i="0" u="none" strike="noStrike" kern="1200" cap="none" spc="0" normalizeH="0" baseline="0" noProof="0" dirty="0">
                <a:ln w="3175">
                  <a:noFill/>
                </a:ln>
                <a:solidFill>
                  <a:prstClr val="white"/>
                </a:solidFill>
                <a:effectLst/>
                <a:uLnTx/>
                <a:uFillTx/>
                <a:latin typeface="Calibri"/>
                <a:ea typeface="Microsoft JhengHei" panose="020B0604030504040204" pitchFamily="34" charset="-120"/>
                <a:cs typeface="+mn-cs"/>
              </a:rPr>
              <a:t>500 BV and 200 IBV monthly per UFO  </a:t>
            </a:r>
            <a:r>
              <a:rPr kumimoji="0" lang="zh-TW" altLang="en-US" sz="1800" b="0" i="0" u="none" strike="noStrike" kern="1200" cap="none" spc="0" normalizeH="0" baseline="0" noProof="0" dirty="0" smtClean="0">
                <a:ln w="3175">
                  <a:noFill/>
                </a:ln>
                <a:solidFill>
                  <a:prstClr val="white"/>
                </a:solidFill>
                <a:effectLst/>
                <a:uLnTx/>
                <a:uFillTx/>
                <a:latin typeface="Calibri"/>
                <a:ea typeface="Microsoft JhengHei" panose="020B0604030504040204" pitchFamily="34" charset="-120"/>
                <a:cs typeface="+mn-cs"/>
              </a:rPr>
              <a:t>　　　　　</a:t>
            </a:r>
            <a:r>
              <a:rPr kumimoji="0" lang="zh-TW" altLang="en-US" sz="18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位超連鎖店主每月</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500 BV</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200 IBV</a:t>
            </a:r>
            <a:endParaRPr kumimoji="0" lang="en-US" sz="18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342900" marR="0" lvl="1" indent="-342900" algn="l" defTabSz="912838" rtl="0" eaLnBrk="1" fontAlgn="auto" latinLnBrk="0" hangingPunct="1">
              <a:lnSpc>
                <a:spcPct val="100000"/>
              </a:lnSpc>
              <a:spcBef>
                <a:spcPct val="40000"/>
              </a:spcBef>
              <a:spcAft>
                <a:spcPts val="0"/>
              </a:spcAft>
              <a:buClrTx/>
              <a:buSzTx/>
              <a:buFont typeface="Arial" panose="020B0604020202020204" pitchFamily="34" charset="0"/>
              <a:buChar char="•"/>
              <a:tabLst>
                <a:tab pos="393029" algn="l"/>
                <a:tab pos="1144217" algn="l"/>
              </a:tabLst>
              <a:defRPr/>
            </a:pPr>
            <a:r>
              <a:rPr kumimoji="0" lang="en-US" sz="1800" b="0" i="0" u="none" strike="noStrike" kern="1200" cap="none" spc="0" normalizeH="0" baseline="0" noProof="0" dirty="0">
                <a:ln w="3175">
                  <a:noFill/>
                </a:ln>
                <a:solidFill>
                  <a:prstClr val="white"/>
                </a:solidFill>
                <a:effectLst/>
                <a:uLnTx/>
                <a:uFillTx/>
                <a:latin typeface="Calibri Light"/>
                <a:ea typeface="Microsoft JhengHei" panose="020B0604030504040204" pitchFamily="34" charset="-120"/>
                <a:cs typeface="+mn-cs"/>
              </a:rPr>
              <a:t>300 BV and 200 IBV to 10 Preferred Customers per UFO (30/20 each)  </a:t>
            </a:r>
            <a:r>
              <a:rPr kumimoji="0" lang="zh-TW" altLang="en-US" sz="1800" b="0" i="0" u="none" strike="noStrike" kern="1200" cap="none" spc="0" normalizeH="0" baseline="0" noProof="0" dirty="0" smtClean="0">
                <a:ln w="3175">
                  <a:noFill/>
                </a:ln>
                <a:solidFill>
                  <a:prstClr val="white"/>
                </a:solidFill>
                <a:effectLst/>
                <a:uLnTx/>
                <a:uFillTx/>
                <a:latin typeface="Calibri Light"/>
                <a:ea typeface="Microsoft JhengHei" panose="020B0604030504040204" pitchFamily="34" charset="-120"/>
                <a:cs typeface="+mn-cs"/>
              </a:rPr>
              <a:t>　　　　　</a:t>
            </a:r>
            <a:r>
              <a:rPr kumimoji="0" lang="zh-TW" altLang="en-US" sz="18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位超連鎖店主的</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名優惠顧客</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300 BV</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200 IBV</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（每人</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30/20</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a:t>
            </a:r>
          </a:p>
        </p:txBody>
      </p:sp>
      <p:sp>
        <p:nvSpPr>
          <p:cNvPr id="12" name="Multiply 11">
            <a:extLst>
              <a:ext uri="{FF2B5EF4-FFF2-40B4-BE49-F238E27FC236}">
                <a16:creationId xmlns:a16="http://schemas.microsoft.com/office/drawing/2014/main" id="{8B614AAF-0953-F745-9742-E13DBDEF17E8}"/>
              </a:ext>
            </a:extLst>
          </p:cNvPr>
          <p:cNvSpPr/>
          <p:nvPr/>
        </p:nvSpPr>
        <p:spPr>
          <a:xfrm>
            <a:off x="7650631" y="-133089"/>
            <a:ext cx="2217682" cy="2217682"/>
          </a:xfrm>
          <a:prstGeom prst="mathMultiply">
            <a:avLst/>
          </a:prstGeom>
          <a:solidFill>
            <a:srgbClr val="FF0000">
              <a:alpha val="5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224183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9A3EE-3581-6849-A9B4-E0ED326B2EF7}"/>
              </a:ext>
            </a:extLst>
          </p:cNvPr>
          <p:cNvPicPr>
            <a:picLocks noChangeAspect="1"/>
          </p:cNvPicPr>
          <p:nvPr/>
        </p:nvPicPr>
        <p:blipFill>
          <a:blip r:embed="rId2"/>
          <a:stretch>
            <a:fillRect/>
          </a:stretch>
        </p:blipFill>
        <p:spPr>
          <a:xfrm>
            <a:off x="6350" y="0"/>
            <a:ext cx="12179300" cy="6858000"/>
          </a:xfrm>
          <a:prstGeom prst="rect">
            <a:avLst/>
          </a:prstGeom>
        </p:spPr>
      </p:pic>
      <p:sp>
        <p:nvSpPr>
          <p:cNvPr id="10" name="Rectangle 9">
            <a:extLst>
              <a:ext uri="{FF2B5EF4-FFF2-40B4-BE49-F238E27FC236}">
                <a16:creationId xmlns:a16="http://schemas.microsoft.com/office/drawing/2014/main" id="{47087434-8AD6-544F-A60C-B07EEF6B082B}"/>
              </a:ext>
            </a:extLst>
          </p:cNvPr>
          <p:cNvSpPr/>
          <p:nvPr/>
        </p:nvSpPr>
        <p:spPr>
          <a:xfrm>
            <a:off x="200723" y="1002463"/>
            <a:ext cx="11775688" cy="923174"/>
          </a:xfrm>
          <a:prstGeom prst="rect">
            <a:avLst/>
          </a:prstGeom>
        </p:spPr>
        <p:txBody>
          <a:bodyPr wrap="square" lIns="91284" tIns="45643" rIns="91284" bIns="45643">
            <a:spAutoFit/>
          </a:bodyPr>
          <a:lstStyle/>
          <a:p>
            <a:pPr marL="0" marR="0" lvl="0" indent="0" algn="ctr" defTabSz="91283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charset="0"/>
              </a:rPr>
              <a:t>Commissions = HK$4,600 ($600) monthly (BV) and HK$2,300 ($300) every quarter (IBV)</a:t>
            </a: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佣金 </a:t>
            </a:r>
            <a:r>
              <a:rPr kumimoji="0" lang="en-US" altLang="zh-TW" sz="1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HK$4,600 ($600) /</a:t>
            </a:r>
            <a:r>
              <a:rPr kumimoji="0" lang="zh-TW" altLang="en-US" sz="1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每月</a:t>
            </a:r>
            <a:r>
              <a:rPr kumimoji="0" lang="en-US" altLang="zh-TW" sz="1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(BV) </a:t>
            </a:r>
            <a:r>
              <a:rPr kumimoji="0" lang="zh-TW" altLang="en-US" sz="1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HK$2,300 ($300)/</a:t>
            </a:r>
            <a:r>
              <a:rPr kumimoji="0" lang="zh-TW" altLang="en-US" sz="1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每季度</a:t>
            </a:r>
            <a:r>
              <a:rPr kumimoji="0" lang="en-US" altLang="zh-TW" sz="1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(IBV)</a:t>
            </a:r>
          </a:p>
          <a:p>
            <a:pPr marL="0" marR="0" lvl="0" indent="0" algn="ctr" defTabSz="912838"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Arial" charset="0"/>
            </a:endParaRPr>
          </a:p>
        </p:txBody>
      </p:sp>
      <p:sp>
        <p:nvSpPr>
          <p:cNvPr id="14" name="Rectangle 13">
            <a:extLst>
              <a:ext uri="{FF2B5EF4-FFF2-40B4-BE49-F238E27FC236}">
                <a16:creationId xmlns:a16="http://schemas.microsoft.com/office/drawing/2014/main" id="{1308A373-6384-0D4B-B2F6-82227411311E}"/>
              </a:ext>
            </a:extLst>
          </p:cNvPr>
          <p:cNvSpPr/>
          <p:nvPr/>
        </p:nvSpPr>
        <p:spPr>
          <a:xfrm>
            <a:off x="200722" y="237980"/>
            <a:ext cx="11775688" cy="764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3BF3E"/>
              </a:solidFill>
              <a:effectLst/>
              <a:uLnTx/>
              <a:uFillTx/>
              <a:latin typeface="Microsoft JhengHei" panose="020B0604030504040204" pitchFamily="34" charset="-120"/>
              <a:ea typeface="Microsoft JhengHei" panose="020B0604030504040204" pitchFamily="34" charset="-120"/>
              <a:cs typeface="+mn-cs"/>
            </a:endParaRPr>
          </a:p>
        </p:txBody>
      </p:sp>
      <p:sp>
        <p:nvSpPr>
          <p:cNvPr id="15" name="Rectangle 14">
            <a:extLst>
              <a:ext uri="{FF2B5EF4-FFF2-40B4-BE49-F238E27FC236}">
                <a16:creationId xmlns:a16="http://schemas.microsoft.com/office/drawing/2014/main" id="{B162EE46-5EE2-934E-A651-6D1ECA6D9BEF}"/>
              </a:ext>
            </a:extLst>
          </p:cNvPr>
          <p:cNvSpPr/>
          <p:nvPr/>
        </p:nvSpPr>
        <p:spPr>
          <a:xfrm>
            <a:off x="0" y="152220"/>
            <a:ext cx="12192000" cy="892548"/>
          </a:xfrm>
          <a:prstGeom prst="rect">
            <a:avLst/>
          </a:prstGeom>
          <a:noFill/>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en-US" sz="2400" b="1" i="0" u="none" strike="noStrike" kern="1200" cap="none" spc="100" normalizeH="0" baseline="0" noProof="0" dirty="0">
                <a:ln>
                  <a:noFill/>
                </a:ln>
                <a:solidFill>
                  <a:srgbClr val="0FB7FF"/>
                </a:solidFill>
                <a:effectLst/>
                <a:uLnTx/>
                <a:uFillTx/>
                <a:latin typeface="Arial" panose="020B0604020202020204" pitchFamily="34" charset="0"/>
                <a:ea typeface="Microsoft JhengHei" panose="020B0604030504040204" pitchFamily="34" charset="-120"/>
                <a:cs typeface="Arial" panose="020B0604020202020204" pitchFamily="34" charset="0"/>
              </a:rPr>
              <a:t>ORGANIZATION SATISFYING THE MINIMUM ACTIVITY REQUIREMENTS  </a:t>
            </a:r>
            <a:endParaRPr kumimoji="0" lang="en-US" sz="2400" b="1" i="0" u="none" strike="noStrike" kern="1200" cap="none" spc="100" normalizeH="0" baseline="0" noProof="0" dirty="0" smtClean="0">
              <a:ln>
                <a:noFill/>
              </a:ln>
              <a:solidFill>
                <a:srgbClr val="0FB7FF"/>
              </a:solidFill>
              <a:effectLst/>
              <a:uLnTx/>
              <a:uFillTx/>
              <a:latin typeface="Arial" panose="020B0604020202020204" pitchFamily="34" charset="0"/>
              <a:ea typeface="Microsoft JhengHei" panose="020B0604030504040204" pitchFamily="34" charset="-12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zh-TW" altLang="en-US" sz="2800" b="1" i="0" u="none" strike="noStrike" kern="1200" cap="none" spc="0" normalizeH="0" baseline="0" noProof="0" dirty="0" smtClean="0">
                <a:ln>
                  <a:noFill/>
                </a:ln>
                <a:solidFill>
                  <a:srgbClr val="0FB7FF"/>
                </a:solidFill>
                <a:effectLst/>
                <a:uLnTx/>
                <a:uFillTx/>
                <a:latin typeface="Microsoft JhengHei" panose="020B0604030504040204" pitchFamily="34" charset="-120"/>
                <a:ea typeface="Microsoft JhengHei" panose="020B0604030504040204" pitchFamily="34" charset="-120"/>
                <a:cs typeface="+mn-cs"/>
              </a:rPr>
              <a:t>組</a:t>
            </a:r>
            <a:r>
              <a:rPr kumimoji="0" lang="zh-TW" altLang="en-US" sz="28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織達到最低活動要求</a:t>
            </a:r>
          </a:p>
        </p:txBody>
      </p:sp>
      <p:sp>
        <p:nvSpPr>
          <p:cNvPr id="39" name="Text Box 230">
            <a:extLst>
              <a:ext uri="{FF2B5EF4-FFF2-40B4-BE49-F238E27FC236}">
                <a16:creationId xmlns:a16="http://schemas.microsoft.com/office/drawing/2014/main" id="{1E023F64-823D-4245-BE71-1A459E105485}"/>
              </a:ext>
            </a:extLst>
          </p:cNvPr>
          <p:cNvSpPr txBox="1">
            <a:spLocks noChangeArrowheads="1"/>
          </p:cNvSpPr>
          <p:nvPr/>
        </p:nvSpPr>
        <p:spPr bwMode="auto">
          <a:xfrm>
            <a:off x="3155037" y="4121701"/>
            <a:ext cx="2934613"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50 BV = 2,500 BV Monthly  </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50 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2,500 BV</a:t>
            </a:r>
          </a:p>
        </p:txBody>
      </p:sp>
      <p:sp>
        <p:nvSpPr>
          <p:cNvPr id="41" name="TextBox 40">
            <a:extLst>
              <a:ext uri="{FF2B5EF4-FFF2-40B4-BE49-F238E27FC236}">
                <a16:creationId xmlns:a16="http://schemas.microsoft.com/office/drawing/2014/main" id="{DA208DAF-7F08-A147-8055-22B542E722CC}"/>
              </a:ext>
            </a:extLst>
          </p:cNvPr>
          <p:cNvSpPr txBox="1"/>
          <p:nvPr/>
        </p:nvSpPr>
        <p:spPr>
          <a:xfrm>
            <a:off x="8154931" y="6334779"/>
            <a:ext cx="4030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BV and IBV banks on this slide display weekly volume accruals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這張投影片顯示</a:t>
            </a:r>
            <a:r>
              <a:rPr kumimoji="0" lang="en-US" altLang="zh-TW"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BV</a:t>
            </a: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IBV</a:t>
            </a: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每週點數累積情況</a:t>
            </a:r>
          </a:p>
        </p:txBody>
      </p:sp>
      <p:sp>
        <p:nvSpPr>
          <p:cNvPr id="33" name="Text Box 230">
            <a:extLst>
              <a:ext uri="{FF2B5EF4-FFF2-40B4-BE49-F238E27FC236}">
                <a16:creationId xmlns:a16="http://schemas.microsoft.com/office/drawing/2014/main" id="{41934220-1F4C-B540-8883-21A279ADFEAC}"/>
              </a:ext>
            </a:extLst>
          </p:cNvPr>
          <p:cNvSpPr txBox="1">
            <a:spLocks noChangeArrowheads="1"/>
          </p:cNvSpPr>
          <p:nvPr/>
        </p:nvSpPr>
        <p:spPr bwMode="auto">
          <a:xfrm>
            <a:off x="6089650" y="4121701"/>
            <a:ext cx="3071767"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10 IBV = 500 IBV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10 IBV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500 IBV</a:t>
            </a:r>
          </a:p>
        </p:txBody>
      </p:sp>
      <p:sp>
        <p:nvSpPr>
          <p:cNvPr id="42" name="Text Box 230">
            <a:extLst>
              <a:ext uri="{FF2B5EF4-FFF2-40B4-BE49-F238E27FC236}">
                <a16:creationId xmlns:a16="http://schemas.microsoft.com/office/drawing/2014/main" id="{0ADC0360-2625-C444-BEC8-7D738CE8D93C}"/>
              </a:ext>
            </a:extLst>
          </p:cNvPr>
          <p:cNvSpPr txBox="1">
            <a:spLocks noChangeArrowheads="1"/>
          </p:cNvSpPr>
          <p:nvPr/>
        </p:nvSpPr>
        <p:spPr bwMode="auto">
          <a:xfrm>
            <a:off x="2178169" y="4873263"/>
            <a:ext cx="3020848"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10 IBV = 500 IBV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10 IBV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500 IBV</a:t>
            </a:r>
          </a:p>
        </p:txBody>
      </p:sp>
      <p:sp>
        <p:nvSpPr>
          <p:cNvPr id="43" name="Text Box 230">
            <a:extLst>
              <a:ext uri="{FF2B5EF4-FFF2-40B4-BE49-F238E27FC236}">
                <a16:creationId xmlns:a16="http://schemas.microsoft.com/office/drawing/2014/main" id="{B0B36EAC-661F-544F-A1FA-DEEF0EA50AC0}"/>
              </a:ext>
            </a:extLst>
          </p:cNvPr>
          <p:cNvSpPr txBox="1">
            <a:spLocks noChangeArrowheads="1"/>
          </p:cNvSpPr>
          <p:nvPr/>
        </p:nvSpPr>
        <p:spPr bwMode="auto">
          <a:xfrm>
            <a:off x="7004694" y="4873263"/>
            <a:ext cx="2943496"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50 BV = 2,500 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50 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2,500 BV</a:t>
            </a:r>
          </a:p>
        </p:txBody>
      </p:sp>
      <p:sp>
        <p:nvSpPr>
          <p:cNvPr id="2" name="Rectangle 1">
            <a:extLst>
              <a:ext uri="{FF2B5EF4-FFF2-40B4-BE49-F238E27FC236}">
                <a16:creationId xmlns:a16="http://schemas.microsoft.com/office/drawing/2014/main" id="{EC41400F-37E4-B04D-9D30-3F585035DB23}"/>
              </a:ext>
            </a:extLst>
          </p:cNvPr>
          <p:cNvSpPr/>
          <p:nvPr/>
        </p:nvSpPr>
        <p:spPr>
          <a:xfrm>
            <a:off x="200722" y="1632895"/>
            <a:ext cx="3832659" cy="1027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2838"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Minimum Activity Requirements </a:t>
            </a:r>
            <a:r>
              <a:rPr kumimoji="0" lang="zh-TW" altLang="en-US" sz="13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最低活動要求</a:t>
            </a:r>
            <a:r>
              <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t/>
            </a:r>
            <a:br>
              <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br>
            <a:r>
              <a:rPr kumimoji="0" lang="en-US" sz="13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50 BV + 10 IBV monthly per UFO</a:t>
            </a:r>
            <a:br>
              <a:rPr kumimoji="0" lang="en-US" sz="13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br>
            <a:r>
              <a:rPr kumimoji="0" lang="en-US" sz="13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Total = 50 BV + 10 IBV per UFO</a:t>
            </a:r>
            <a:r>
              <a:rPr kumimoji="0" lang="en" sz="13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
            </a:r>
            <a:br>
              <a:rPr kumimoji="0" lang="en" sz="13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br>
            <a:r>
              <a:rPr kumimoji="0" lang="zh-TW" altLang="en-US"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每位超連鎖店主每月</a:t>
            </a:r>
            <a:r>
              <a:rPr kumimoji="0" lang="en-US" altLang="zh-TW"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50 BV + 10 IBV</a:t>
            </a:r>
            <a:r>
              <a:rPr kumimoji="0" lang="en" sz="13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
            </a:r>
            <a:br>
              <a:rPr kumimoji="0" lang="en" sz="13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br>
            <a:r>
              <a:rPr kumimoji="0" lang="zh-TW" altLang="en-US"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總計 </a:t>
            </a:r>
            <a:r>
              <a:rPr kumimoji="0" lang="en-US" altLang="zh-TW"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每位超連鎖店主</a:t>
            </a:r>
            <a:r>
              <a:rPr kumimoji="0" lang="en-US" altLang="zh-TW"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50 BV + 10 IBV</a:t>
            </a:r>
            <a:endPar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endParaRPr>
          </a:p>
        </p:txBody>
      </p:sp>
      <p:sp>
        <p:nvSpPr>
          <p:cNvPr id="44" name="Rectangle 43">
            <a:extLst>
              <a:ext uri="{FF2B5EF4-FFF2-40B4-BE49-F238E27FC236}">
                <a16:creationId xmlns:a16="http://schemas.microsoft.com/office/drawing/2014/main" id="{3F7865BA-E169-6C43-9E2B-59CA1938DDCF}"/>
              </a:ext>
            </a:extLst>
          </p:cNvPr>
          <p:cNvSpPr/>
          <p:nvPr/>
        </p:nvSpPr>
        <p:spPr>
          <a:xfrm>
            <a:off x="7919973" y="1632895"/>
            <a:ext cx="4056437" cy="1027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28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You should earn HK$2,300-HK$4,600 ($300 - $600) every two weeks (BV) and HK$2,300 ($300) quarterly (IBV)   </a:t>
            </a:r>
          </a:p>
          <a:p>
            <a:pPr marL="0" marR="0" lvl="0" indent="0" algn="l" defTabSz="912838" rtl="0" eaLnBrk="1" fontAlgn="auto" latinLnBrk="0" hangingPunct="1">
              <a:lnSpc>
                <a:spcPct val="100000"/>
              </a:lnSpc>
              <a:spcBef>
                <a:spcPts val="0"/>
              </a:spcBef>
              <a:spcAft>
                <a:spcPts val="1200"/>
              </a:spcAft>
              <a:buClrTx/>
              <a:buSzTx/>
              <a:buFontTx/>
              <a:buNone/>
              <a:tabLst/>
              <a:defRPr/>
            </a:pPr>
            <a:r>
              <a:rPr kumimoji="0" lang="zh-TW" altLang="en-US" sz="1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你可每兩週賺取</a:t>
            </a:r>
            <a:r>
              <a:rPr kumimoji="0" lang="en-US" altLang="zh-TW" sz="1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HK$2,300-HK$4,600 ($300 - $600) (BV)</a:t>
            </a:r>
            <a:r>
              <a:rPr kumimoji="0" lang="zh-TW" altLang="en-US" sz="1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及每季度賺取</a:t>
            </a:r>
            <a:r>
              <a:rPr kumimoji="0" lang="en-US" sz="14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t>HK$2,300 </a:t>
            </a:r>
            <a:r>
              <a:rPr kumimoji="0" lang="en-US" altLang="zh-TW" sz="1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($300) (IBV)</a:t>
            </a:r>
            <a:endParaRPr kumimoji="0" lang="en-US" sz="18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endParaRPr>
          </a:p>
        </p:txBody>
      </p:sp>
      <p:cxnSp>
        <p:nvCxnSpPr>
          <p:cNvPr id="45" name="Straight Arrow Connector 44">
            <a:extLst>
              <a:ext uri="{FF2B5EF4-FFF2-40B4-BE49-F238E27FC236}">
                <a16:creationId xmlns:a16="http://schemas.microsoft.com/office/drawing/2014/main" id="{6A7929C5-7611-324C-A3EF-4A6B989AD670}"/>
              </a:ext>
            </a:extLst>
          </p:cNvPr>
          <p:cNvCxnSpPr/>
          <p:nvPr/>
        </p:nvCxnSpPr>
        <p:spPr>
          <a:xfrm>
            <a:off x="6096000" y="2943922"/>
            <a:ext cx="0" cy="2783778"/>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2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9A3EE-3581-6849-A9B4-E0ED326B2EF7}"/>
              </a:ext>
            </a:extLst>
          </p:cNvPr>
          <p:cNvPicPr>
            <a:picLocks noChangeAspect="1"/>
          </p:cNvPicPr>
          <p:nvPr/>
        </p:nvPicPr>
        <p:blipFill>
          <a:blip r:embed="rId2"/>
          <a:stretch>
            <a:fillRect/>
          </a:stretch>
        </p:blipFill>
        <p:spPr>
          <a:xfrm>
            <a:off x="6350" y="0"/>
            <a:ext cx="12179300" cy="6858000"/>
          </a:xfrm>
          <a:prstGeom prst="rect">
            <a:avLst/>
          </a:prstGeom>
        </p:spPr>
      </p:pic>
      <p:pic>
        <p:nvPicPr>
          <p:cNvPr id="5" name="Picture 4">
            <a:extLst>
              <a:ext uri="{FF2B5EF4-FFF2-40B4-BE49-F238E27FC236}">
                <a16:creationId xmlns:a16="http://schemas.microsoft.com/office/drawing/2014/main" id="{B3F72886-9C83-3742-A987-AFB9B6DA1F90}"/>
              </a:ext>
            </a:extLst>
          </p:cNvPr>
          <p:cNvPicPr>
            <a:picLocks noChangeAspect="1"/>
          </p:cNvPicPr>
          <p:nvPr/>
        </p:nvPicPr>
        <p:blipFill>
          <a:blip r:embed="rId3"/>
          <a:stretch>
            <a:fillRect/>
          </a:stretch>
        </p:blipFill>
        <p:spPr>
          <a:xfrm>
            <a:off x="6350" y="0"/>
            <a:ext cx="12179300" cy="6858000"/>
          </a:xfrm>
          <a:prstGeom prst="rect">
            <a:avLst/>
          </a:prstGeom>
        </p:spPr>
      </p:pic>
      <p:sp>
        <p:nvSpPr>
          <p:cNvPr id="10" name="Rectangle 9">
            <a:extLst>
              <a:ext uri="{FF2B5EF4-FFF2-40B4-BE49-F238E27FC236}">
                <a16:creationId xmlns:a16="http://schemas.microsoft.com/office/drawing/2014/main" id="{47087434-8AD6-544F-A60C-B07EEF6B082B}"/>
              </a:ext>
            </a:extLst>
          </p:cNvPr>
          <p:cNvSpPr/>
          <p:nvPr/>
        </p:nvSpPr>
        <p:spPr>
          <a:xfrm>
            <a:off x="194372" y="925969"/>
            <a:ext cx="11775688" cy="523065"/>
          </a:xfrm>
          <a:prstGeom prst="rect">
            <a:avLst/>
          </a:prstGeom>
        </p:spPr>
        <p:txBody>
          <a:bodyPr wrap="square" lIns="91284" tIns="45643" rIns="91284" bIns="45643">
            <a:spAutoFit/>
          </a:bodyPr>
          <a:lstStyle/>
          <a:p>
            <a:pPr marL="0" marR="0" lvl="0" indent="0" algn="ctr" defTabSz="9128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charset="0"/>
              </a:rPr>
              <a:t>Commissions = HK$46,000 ($6,000) monthly (BV) and HK$23,000 ($3,000) monthly (IBV)</a:t>
            </a: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佣金 </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每月</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HK$46,000 ($6,000) (BV) </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及每月</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HK$23,000 ($3,000) (IBV)</a:t>
            </a:r>
          </a:p>
        </p:txBody>
      </p:sp>
      <p:sp>
        <p:nvSpPr>
          <p:cNvPr id="14" name="Rectangle 13">
            <a:extLst>
              <a:ext uri="{FF2B5EF4-FFF2-40B4-BE49-F238E27FC236}">
                <a16:creationId xmlns:a16="http://schemas.microsoft.com/office/drawing/2014/main" id="{1308A373-6384-0D4B-B2F6-82227411311E}"/>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3BF3E"/>
              </a:solidFill>
              <a:effectLst/>
              <a:uLnTx/>
              <a:uFillTx/>
              <a:latin typeface="Microsoft JhengHei" panose="020B0604030504040204" pitchFamily="34" charset="-120"/>
              <a:ea typeface="Microsoft JhengHei" panose="020B0604030504040204" pitchFamily="34" charset="-120"/>
              <a:cs typeface="+mn-cs"/>
            </a:endParaRPr>
          </a:p>
        </p:txBody>
      </p:sp>
      <p:sp>
        <p:nvSpPr>
          <p:cNvPr id="15" name="Rectangle 14">
            <a:extLst>
              <a:ext uri="{FF2B5EF4-FFF2-40B4-BE49-F238E27FC236}">
                <a16:creationId xmlns:a16="http://schemas.microsoft.com/office/drawing/2014/main" id="{B162EE46-5EE2-934E-A651-6D1ECA6D9BEF}"/>
              </a:ext>
            </a:extLst>
          </p:cNvPr>
          <p:cNvSpPr/>
          <p:nvPr/>
        </p:nvSpPr>
        <p:spPr>
          <a:xfrm>
            <a:off x="0" y="121442"/>
            <a:ext cx="12192000" cy="954103"/>
          </a:xfrm>
          <a:prstGeom prst="rect">
            <a:avLst/>
          </a:prstGeom>
          <a:noFill/>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en-US" sz="2700" b="1" i="0" u="none" strike="noStrike" kern="1200" cap="none" spc="100" normalizeH="0" baseline="0" noProof="0" dirty="0">
                <a:ln>
                  <a:noFill/>
                </a:ln>
                <a:solidFill>
                  <a:srgbClr val="0FB7FF"/>
                </a:solidFill>
                <a:effectLst/>
                <a:uLnTx/>
                <a:uFillTx/>
                <a:latin typeface="Arial" panose="020B0604020202020204" pitchFamily="34" charset="0"/>
                <a:ea typeface="Microsoft JhengHei" panose="020B0604030504040204" pitchFamily="34" charset="-120"/>
                <a:cs typeface="Arial" panose="020B0604020202020204" pitchFamily="34" charset="0"/>
              </a:rPr>
              <a:t>ORGANIZATION SATISFYING THE MONTHLY GOAL AND BASE 10</a:t>
            </a:r>
            <a:r>
              <a:rPr kumimoji="0" lang="en-US" sz="2700" b="1" i="0" u="none" strike="noStrike" kern="1200" cap="none" spc="10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Helvetica Regular" charset="0"/>
              </a:rPr>
              <a:t>   </a:t>
            </a:r>
            <a:r>
              <a:rPr kumimoji="0" lang="zh-TW" altLang="en-US" sz="27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組織達到每月目標及基本</a:t>
            </a:r>
            <a:r>
              <a:rPr kumimoji="0" lang="en-US" altLang="zh-TW" sz="27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27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顧客</a:t>
            </a:r>
          </a:p>
        </p:txBody>
      </p:sp>
      <p:sp>
        <p:nvSpPr>
          <p:cNvPr id="39" name="Text Box 230">
            <a:extLst>
              <a:ext uri="{FF2B5EF4-FFF2-40B4-BE49-F238E27FC236}">
                <a16:creationId xmlns:a16="http://schemas.microsoft.com/office/drawing/2014/main" id="{1E023F64-823D-4245-BE71-1A459E105485}"/>
              </a:ext>
            </a:extLst>
          </p:cNvPr>
          <p:cNvSpPr txBox="1">
            <a:spLocks noChangeArrowheads="1"/>
          </p:cNvSpPr>
          <p:nvPr/>
        </p:nvSpPr>
        <p:spPr bwMode="auto">
          <a:xfrm>
            <a:off x="3082834" y="4121701"/>
            <a:ext cx="3108960"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500 BV = 25,000 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500 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25,000 BV</a:t>
            </a:r>
          </a:p>
        </p:txBody>
      </p:sp>
      <p:sp>
        <p:nvSpPr>
          <p:cNvPr id="41" name="TextBox 40">
            <a:extLst>
              <a:ext uri="{FF2B5EF4-FFF2-40B4-BE49-F238E27FC236}">
                <a16:creationId xmlns:a16="http://schemas.microsoft.com/office/drawing/2014/main" id="{DA208DAF-7F08-A147-8055-22B542E722CC}"/>
              </a:ext>
            </a:extLst>
          </p:cNvPr>
          <p:cNvSpPr txBox="1"/>
          <p:nvPr/>
        </p:nvSpPr>
        <p:spPr>
          <a:xfrm>
            <a:off x="8006396" y="6352247"/>
            <a:ext cx="4030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BV and IBV banks on this slide display weekly volume accruals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這張投影片顯示</a:t>
            </a:r>
            <a:r>
              <a:rPr kumimoji="0" lang="en-US" altLang="zh-TW"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BV</a:t>
            </a: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IBV</a:t>
            </a: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每週點數累積情況</a:t>
            </a:r>
          </a:p>
        </p:txBody>
      </p:sp>
      <p:sp>
        <p:nvSpPr>
          <p:cNvPr id="33" name="Text Box 230">
            <a:extLst>
              <a:ext uri="{FF2B5EF4-FFF2-40B4-BE49-F238E27FC236}">
                <a16:creationId xmlns:a16="http://schemas.microsoft.com/office/drawing/2014/main" id="{41934220-1F4C-B540-8883-21A279ADFEAC}"/>
              </a:ext>
            </a:extLst>
          </p:cNvPr>
          <p:cNvSpPr txBox="1">
            <a:spLocks noChangeArrowheads="1"/>
          </p:cNvSpPr>
          <p:nvPr/>
        </p:nvSpPr>
        <p:spPr bwMode="auto">
          <a:xfrm>
            <a:off x="5930538" y="4166455"/>
            <a:ext cx="3337740"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200 IBV = 10,000 IBV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200 IBV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10,000 IBV</a:t>
            </a:r>
          </a:p>
        </p:txBody>
      </p:sp>
      <p:sp>
        <p:nvSpPr>
          <p:cNvPr id="42" name="Text Box 230">
            <a:extLst>
              <a:ext uri="{FF2B5EF4-FFF2-40B4-BE49-F238E27FC236}">
                <a16:creationId xmlns:a16="http://schemas.microsoft.com/office/drawing/2014/main" id="{0ADC0360-2625-C444-BEC8-7D738CE8D93C}"/>
              </a:ext>
            </a:extLst>
          </p:cNvPr>
          <p:cNvSpPr txBox="1">
            <a:spLocks noChangeArrowheads="1"/>
          </p:cNvSpPr>
          <p:nvPr/>
        </p:nvSpPr>
        <p:spPr bwMode="auto">
          <a:xfrm>
            <a:off x="2228272" y="4873263"/>
            <a:ext cx="3144917"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200 IBV = 10,000 IBV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200 IBV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10,000 IBV</a:t>
            </a:r>
          </a:p>
        </p:txBody>
      </p:sp>
      <p:sp>
        <p:nvSpPr>
          <p:cNvPr id="43" name="Text Box 230">
            <a:extLst>
              <a:ext uri="{FF2B5EF4-FFF2-40B4-BE49-F238E27FC236}">
                <a16:creationId xmlns:a16="http://schemas.microsoft.com/office/drawing/2014/main" id="{B0B36EAC-661F-544F-A1FA-DEEF0EA50AC0}"/>
              </a:ext>
            </a:extLst>
          </p:cNvPr>
          <p:cNvSpPr txBox="1">
            <a:spLocks noChangeArrowheads="1"/>
          </p:cNvSpPr>
          <p:nvPr/>
        </p:nvSpPr>
        <p:spPr bwMode="auto">
          <a:xfrm>
            <a:off x="6966857" y="4909947"/>
            <a:ext cx="3054899"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500 BV = 25,000 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500 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25,000 BV</a:t>
            </a:r>
          </a:p>
        </p:txBody>
      </p:sp>
      <p:sp>
        <p:nvSpPr>
          <p:cNvPr id="2" name="Rectangle 1">
            <a:extLst>
              <a:ext uri="{FF2B5EF4-FFF2-40B4-BE49-F238E27FC236}">
                <a16:creationId xmlns:a16="http://schemas.microsoft.com/office/drawing/2014/main" id="{EC41400F-37E4-B04D-9D30-3F585035DB23}"/>
              </a:ext>
            </a:extLst>
          </p:cNvPr>
          <p:cNvSpPr/>
          <p:nvPr/>
        </p:nvSpPr>
        <p:spPr>
          <a:xfrm>
            <a:off x="200722" y="1408718"/>
            <a:ext cx="4734533" cy="1463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283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Monthly Goal  </a:t>
            </a:r>
            <a:r>
              <a:rPr kumimoji="0" lang="zh-TW" altLang="en-US" sz="12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每月目標</a:t>
            </a:r>
            <a:r>
              <a:rPr kumimoji="0" lang="en-US" sz="12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t/>
            </a:r>
            <a:br>
              <a:rPr kumimoji="0" lang="en-US" sz="12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br>
            <a:r>
              <a:rPr kumimoji="0" lang="en-US" sz="12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200 BV + 20 IBV monthly per UFO</a:t>
            </a:r>
          </a:p>
          <a:p>
            <a:pPr marL="0" marR="0" lvl="0" indent="0" algn="l" defTabSz="912838"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每位超連鎖店主每月</a:t>
            </a:r>
            <a:r>
              <a:rPr kumimoji="0" lang="en-US" altLang="zh-TW" sz="12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200 BV + 20 IBV</a:t>
            </a:r>
            <a:r>
              <a:rPr kumimoji="0" lang="en-US" sz="12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t/>
            </a:r>
            <a:br>
              <a:rPr kumimoji="0" lang="en-US" sz="12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br>
            <a:r>
              <a:rPr kumimoji="0" lang="en-US" sz="12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Base 10  </a:t>
            </a:r>
            <a:r>
              <a:rPr kumimoji="0" lang="zh-TW" altLang="en-US" sz="12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基本</a:t>
            </a:r>
            <a:r>
              <a:rPr kumimoji="0" lang="en-US" altLang="zh-TW" sz="12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12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顧客</a:t>
            </a:r>
            <a:r>
              <a:rPr kumimoji="0" lang="en-US" sz="12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t/>
            </a:r>
            <a:br>
              <a:rPr kumimoji="0" lang="en-US" sz="12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br>
            <a:r>
              <a:rPr kumimoji="0" lang="en-US" sz="12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300 BV + 200 IBV from 10 PCs per UFO</a:t>
            </a:r>
            <a:br>
              <a:rPr kumimoji="0" lang="en-US" sz="12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br>
            <a:r>
              <a:rPr kumimoji="0" lang="en-US" sz="12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Total =</a:t>
            </a:r>
            <a:r>
              <a:rPr kumimoji="0" lang="en-US" sz="12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 500 BV </a:t>
            </a:r>
            <a:r>
              <a:rPr kumimoji="0" lang="en-US" sz="1200" b="0" i="0" u="none" strike="noStrike" kern="1200" cap="none" spc="0" normalizeH="0" baseline="0" noProof="0" dirty="0" smtClean="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 </a:t>
            </a:r>
            <a:r>
              <a:rPr kumimoji="0" lang="en-US" sz="12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220 IBV per UFO</a:t>
            </a:r>
          </a:p>
          <a:p>
            <a:pPr marL="0" marR="0" lvl="0" indent="0" algn="l" defTabSz="912838" rtl="0" eaLnBrk="1" fontAlgn="auto" latinLnBrk="0" hangingPunct="1">
              <a:lnSpc>
                <a:spcPct val="100000"/>
              </a:lnSpc>
              <a:spcBef>
                <a:spcPts val="0"/>
              </a:spcBef>
              <a:spcAft>
                <a:spcPts val="1200"/>
              </a:spcAft>
              <a:buClrTx/>
              <a:buSzTx/>
              <a:buFontTx/>
              <a:buNone/>
              <a:tabLst/>
              <a:defRPr/>
            </a:pPr>
            <a:r>
              <a:rPr kumimoji="0" lang="zh-TW" altLang="en-US" sz="12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每位超連鎖店主的</a:t>
            </a:r>
            <a:r>
              <a:rPr kumimoji="0" lang="en-US" altLang="zh-TW" sz="12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12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名優惠顧客</a:t>
            </a:r>
            <a:r>
              <a:rPr kumimoji="0" lang="en-US" altLang="zh-TW" sz="12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300 BV + 200 IBV</a:t>
            </a:r>
            <a:r>
              <a:rPr kumimoji="0" lang="en" sz="1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
            </a:r>
            <a:br>
              <a:rPr kumimoji="0" lang="en" sz="1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br>
            <a:r>
              <a:rPr kumimoji="0" lang="zh-TW" altLang="en-US" sz="12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總計 </a:t>
            </a:r>
            <a:r>
              <a:rPr kumimoji="0" lang="en-US" altLang="zh-TW" sz="12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a:t>
            </a:r>
            <a:r>
              <a:rPr kumimoji="0" lang="zh-TW" altLang="en-US" sz="12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 每位超連鎖店主</a:t>
            </a:r>
            <a:r>
              <a:rPr kumimoji="0" lang="en-US" altLang="zh-TW" sz="12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500 BV + 220 IBV</a:t>
            </a:r>
          </a:p>
        </p:txBody>
      </p:sp>
      <p:cxnSp>
        <p:nvCxnSpPr>
          <p:cNvPr id="45" name="Straight Arrow Connector 44">
            <a:extLst>
              <a:ext uri="{FF2B5EF4-FFF2-40B4-BE49-F238E27FC236}">
                <a16:creationId xmlns:a16="http://schemas.microsoft.com/office/drawing/2014/main" id="{6A7929C5-7611-324C-A3EF-4A6B989AD670}"/>
              </a:ext>
            </a:extLst>
          </p:cNvPr>
          <p:cNvCxnSpPr/>
          <p:nvPr/>
        </p:nvCxnSpPr>
        <p:spPr>
          <a:xfrm>
            <a:off x="6096000" y="2943922"/>
            <a:ext cx="0" cy="2783778"/>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2711C0D-23A6-EC4A-9728-C0D2FBF86B85}"/>
              </a:ext>
            </a:extLst>
          </p:cNvPr>
          <p:cNvSpPr/>
          <p:nvPr/>
        </p:nvSpPr>
        <p:spPr>
          <a:xfrm>
            <a:off x="7241877" y="1408718"/>
            <a:ext cx="4734533" cy="1463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283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You should earn HK$11,500 ($1500) weekly (BV) and HK$11,500 ($1500) every 2 weeks (IBV)   </a:t>
            </a:r>
          </a:p>
          <a:p>
            <a:pPr marL="0" marR="0" lvl="0" indent="0" algn="l" defTabSz="912838" rtl="0" eaLnBrk="1" fontAlgn="auto" latinLnBrk="0" hangingPunct="1">
              <a:lnSpc>
                <a:spcPct val="100000"/>
              </a:lnSpc>
              <a:spcBef>
                <a:spcPts val="0"/>
              </a:spcBef>
              <a:spcAft>
                <a:spcPts val="1200"/>
              </a:spcAft>
              <a:buClrTx/>
              <a:buSzTx/>
              <a:buFontTx/>
              <a:buNone/>
              <a:tabLst/>
              <a:defRPr/>
            </a:pPr>
            <a:r>
              <a:rPr kumimoji="0" lang="zh-TW" altLang="en-US"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你可每週賺取</a:t>
            </a:r>
            <a:r>
              <a:rPr kumimoji="0" lang="en-US" altLang="zh-TW"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HK$11,500 ($1500) (BV) </a:t>
            </a:r>
            <a:r>
              <a:rPr kumimoji="0" lang="zh-TW" altLang="en-US"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及每兩週賺取</a:t>
            </a:r>
            <a:r>
              <a:rPr kumimoji="0" lang="en-US" altLang="zh-TW"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HK$11,500 ($1500) (IBV)</a:t>
            </a:r>
          </a:p>
        </p:txBody>
      </p:sp>
    </p:spTree>
    <p:extLst>
      <p:ext uri="{BB962C8B-B14F-4D97-AF65-F5344CB8AC3E}">
        <p14:creationId xmlns:p14="http://schemas.microsoft.com/office/powerpoint/2010/main" val="325991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9A3EE-3581-6849-A9B4-E0ED326B2EF7}"/>
              </a:ext>
            </a:extLst>
          </p:cNvPr>
          <p:cNvPicPr>
            <a:picLocks noChangeAspect="1"/>
          </p:cNvPicPr>
          <p:nvPr/>
        </p:nvPicPr>
        <p:blipFill>
          <a:blip r:embed="rId2"/>
          <a:stretch>
            <a:fillRect/>
          </a:stretch>
        </p:blipFill>
        <p:spPr>
          <a:xfrm>
            <a:off x="6350" y="0"/>
            <a:ext cx="12179300" cy="6858000"/>
          </a:xfrm>
          <a:prstGeom prst="rect">
            <a:avLst/>
          </a:prstGeom>
        </p:spPr>
      </p:pic>
      <p:pic>
        <p:nvPicPr>
          <p:cNvPr id="5" name="Picture 4">
            <a:extLst>
              <a:ext uri="{FF2B5EF4-FFF2-40B4-BE49-F238E27FC236}">
                <a16:creationId xmlns:a16="http://schemas.microsoft.com/office/drawing/2014/main" id="{5DC287F9-E384-A14A-B539-AB00C6363BA0}"/>
              </a:ext>
            </a:extLst>
          </p:cNvPr>
          <p:cNvPicPr>
            <a:picLocks noChangeAspect="1"/>
          </p:cNvPicPr>
          <p:nvPr/>
        </p:nvPicPr>
        <p:blipFill>
          <a:blip r:embed="rId3"/>
          <a:stretch>
            <a:fillRect/>
          </a:stretch>
        </p:blipFill>
        <p:spPr>
          <a:xfrm>
            <a:off x="19050" y="0"/>
            <a:ext cx="12179300" cy="6858000"/>
          </a:xfrm>
          <a:prstGeom prst="rect">
            <a:avLst/>
          </a:prstGeom>
        </p:spPr>
      </p:pic>
      <p:sp>
        <p:nvSpPr>
          <p:cNvPr id="10" name="Rectangle 9">
            <a:extLst>
              <a:ext uri="{FF2B5EF4-FFF2-40B4-BE49-F238E27FC236}">
                <a16:creationId xmlns:a16="http://schemas.microsoft.com/office/drawing/2014/main" id="{47087434-8AD6-544F-A60C-B07EEF6B082B}"/>
              </a:ext>
            </a:extLst>
          </p:cNvPr>
          <p:cNvSpPr/>
          <p:nvPr/>
        </p:nvSpPr>
        <p:spPr>
          <a:xfrm>
            <a:off x="200722" y="929226"/>
            <a:ext cx="11775688" cy="800064"/>
          </a:xfrm>
          <a:prstGeom prst="rect">
            <a:avLst/>
          </a:prstGeom>
        </p:spPr>
        <p:txBody>
          <a:bodyPr wrap="square" lIns="91284" tIns="45643" rIns="91284" bIns="45643">
            <a:spAutoFit/>
          </a:bodyPr>
          <a:lstStyle/>
          <a:p>
            <a:pPr marL="0" marR="0" lvl="0" indent="0" algn="ctr" defTabSz="9128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charset="0"/>
              </a:rPr>
              <a:t>Commissions = HK$64,400 ($8,400) monthly (BV) and HK$46,000 ($6,000) monthly (IBV)</a:t>
            </a: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佣金 </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每月</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HK$64,400 ($8,400) (BV) </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及每月</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HK$46,000 ($6,000) (IBV)</a:t>
            </a:r>
          </a:p>
          <a:p>
            <a:pPr marL="0" marR="0" lvl="0" indent="0" algn="ctr" defTabSz="912838"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Arial" charset="0"/>
            </a:endParaRPr>
          </a:p>
        </p:txBody>
      </p:sp>
      <p:sp>
        <p:nvSpPr>
          <p:cNvPr id="14" name="Rectangle 13">
            <a:extLst>
              <a:ext uri="{FF2B5EF4-FFF2-40B4-BE49-F238E27FC236}">
                <a16:creationId xmlns:a16="http://schemas.microsoft.com/office/drawing/2014/main" id="{1308A373-6384-0D4B-B2F6-82227411311E}"/>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3BF3E"/>
              </a:solidFill>
              <a:effectLst/>
              <a:uLnTx/>
              <a:uFillTx/>
              <a:latin typeface="Microsoft JhengHei" panose="020B0604030504040204" pitchFamily="34" charset="-120"/>
              <a:ea typeface="Microsoft JhengHei" panose="020B0604030504040204" pitchFamily="34" charset="-120"/>
              <a:cs typeface="+mn-cs"/>
            </a:endParaRPr>
          </a:p>
        </p:txBody>
      </p:sp>
      <p:sp>
        <p:nvSpPr>
          <p:cNvPr id="15" name="Rectangle 14">
            <a:extLst>
              <a:ext uri="{FF2B5EF4-FFF2-40B4-BE49-F238E27FC236}">
                <a16:creationId xmlns:a16="http://schemas.microsoft.com/office/drawing/2014/main" id="{B162EE46-5EE2-934E-A651-6D1ECA6D9BEF}"/>
              </a:ext>
            </a:extLst>
          </p:cNvPr>
          <p:cNvSpPr/>
          <p:nvPr/>
        </p:nvSpPr>
        <p:spPr>
          <a:xfrm>
            <a:off x="-7434" y="108992"/>
            <a:ext cx="12192000" cy="954103"/>
          </a:xfrm>
          <a:prstGeom prst="rect">
            <a:avLst/>
          </a:prstGeom>
          <a:noFill/>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en-US" sz="2400" b="1" i="0" u="none" strike="noStrike" kern="1200" cap="none" spc="100" normalizeH="0" baseline="0" noProof="0" dirty="0">
                <a:ln>
                  <a:noFill/>
                </a:ln>
                <a:solidFill>
                  <a:srgbClr val="0FB7FF"/>
                </a:solidFill>
                <a:effectLst/>
                <a:uLnTx/>
                <a:uFillTx/>
                <a:latin typeface="Arial" panose="020B0604020202020204" pitchFamily="34" charset="0"/>
                <a:ea typeface="Microsoft JhengHei" panose="020B0604030504040204" pitchFamily="34" charset="-120"/>
                <a:cs typeface="Arial" panose="020B0604020202020204" pitchFamily="34" charset="0"/>
              </a:rPr>
              <a:t>ORGANIZATION SATISFYING THE SHOPPING ANNUITY® AND BASE 10</a:t>
            </a:r>
            <a:r>
              <a:rPr kumimoji="0" lang="en-US" sz="2800" b="1" i="0" u="none" strike="noStrike" kern="1200" cap="none" spc="10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Helvetica Regular" charset="0"/>
              </a:rPr>
              <a:t>  </a:t>
            </a:r>
            <a:endParaRPr kumimoji="0" lang="en-US" sz="2800" b="1" i="0" u="none" strike="noStrike" kern="1200" cap="none" spc="100" normalizeH="0" baseline="0" noProof="0" dirty="0" smtClean="0">
              <a:ln>
                <a:noFill/>
              </a:ln>
              <a:solidFill>
                <a:srgbClr val="0FB7FF"/>
              </a:solidFill>
              <a:effectLst/>
              <a:uLnTx/>
              <a:uFillTx/>
              <a:latin typeface="Microsoft JhengHei" panose="020B0604030504040204" pitchFamily="34" charset="-120"/>
              <a:ea typeface="Microsoft JhengHei" panose="020B0604030504040204" pitchFamily="34" charset="-120"/>
              <a:cs typeface="Helvetica Regular" charset="0"/>
            </a:endParaRPr>
          </a:p>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zh-TW" altLang="en-US" sz="2700" b="0" i="0" u="none" strike="noStrike" kern="1200" cap="none" spc="0" normalizeH="0" baseline="0" noProof="0" dirty="0" smtClean="0">
                <a:ln>
                  <a:noFill/>
                </a:ln>
                <a:solidFill>
                  <a:srgbClr val="0FB7FF"/>
                </a:solidFill>
                <a:effectLst/>
                <a:uLnTx/>
                <a:uFillTx/>
                <a:latin typeface="Microsoft JhengHei" panose="020B0604030504040204" pitchFamily="34" charset="-120"/>
                <a:ea typeface="Microsoft JhengHei" panose="020B0604030504040204" pitchFamily="34" charset="-120"/>
                <a:cs typeface="+mn-cs"/>
              </a:rPr>
              <a:t>組</a:t>
            </a:r>
            <a:r>
              <a:rPr kumimoji="0" lang="zh-TW" altLang="en-US" sz="2700" b="0"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織達到購物年金及基本</a:t>
            </a:r>
            <a:r>
              <a:rPr kumimoji="0" lang="en-US" altLang="zh-TW" sz="2700" b="0"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2700" b="0"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顧客要求</a:t>
            </a:r>
          </a:p>
        </p:txBody>
      </p:sp>
      <p:sp>
        <p:nvSpPr>
          <p:cNvPr id="39" name="Text Box 230">
            <a:extLst>
              <a:ext uri="{FF2B5EF4-FFF2-40B4-BE49-F238E27FC236}">
                <a16:creationId xmlns:a16="http://schemas.microsoft.com/office/drawing/2014/main" id="{1E023F64-823D-4245-BE71-1A459E105485}"/>
              </a:ext>
            </a:extLst>
          </p:cNvPr>
          <p:cNvSpPr txBox="1">
            <a:spLocks noChangeArrowheads="1"/>
          </p:cNvSpPr>
          <p:nvPr/>
        </p:nvSpPr>
        <p:spPr bwMode="auto">
          <a:xfrm>
            <a:off x="3085369" y="4121701"/>
            <a:ext cx="3115133"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800 BV = 40,000 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800 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40,000 BV</a:t>
            </a:r>
          </a:p>
        </p:txBody>
      </p:sp>
      <p:sp>
        <p:nvSpPr>
          <p:cNvPr id="41" name="TextBox 40">
            <a:extLst>
              <a:ext uri="{FF2B5EF4-FFF2-40B4-BE49-F238E27FC236}">
                <a16:creationId xmlns:a16="http://schemas.microsoft.com/office/drawing/2014/main" id="{DA208DAF-7F08-A147-8055-22B542E722CC}"/>
              </a:ext>
            </a:extLst>
          </p:cNvPr>
          <p:cNvSpPr txBox="1"/>
          <p:nvPr/>
        </p:nvSpPr>
        <p:spPr>
          <a:xfrm>
            <a:off x="7719363" y="6346672"/>
            <a:ext cx="4030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BV and IBV banks on this slide display weekly volume accruals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這張投影片顯示</a:t>
            </a:r>
            <a:r>
              <a:rPr kumimoji="0" lang="en-US" altLang="zh-TW"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BV</a:t>
            </a: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IBV</a:t>
            </a: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每週點數累積情況</a:t>
            </a:r>
          </a:p>
        </p:txBody>
      </p:sp>
      <p:sp>
        <p:nvSpPr>
          <p:cNvPr id="33" name="Text Box 230">
            <a:extLst>
              <a:ext uri="{FF2B5EF4-FFF2-40B4-BE49-F238E27FC236}">
                <a16:creationId xmlns:a16="http://schemas.microsoft.com/office/drawing/2014/main" id="{41934220-1F4C-B540-8883-21A279ADFEAC}"/>
              </a:ext>
            </a:extLst>
          </p:cNvPr>
          <p:cNvSpPr txBox="1">
            <a:spLocks noChangeArrowheads="1"/>
          </p:cNvSpPr>
          <p:nvPr/>
        </p:nvSpPr>
        <p:spPr bwMode="auto">
          <a:xfrm>
            <a:off x="6040094" y="4254499"/>
            <a:ext cx="3121194"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400 IBV = 20,000 IBV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400 IBV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20,000 IBV</a:t>
            </a:r>
          </a:p>
        </p:txBody>
      </p:sp>
      <p:sp>
        <p:nvSpPr>
          <p:cNvPr id="42" name="Text Box 230">
            <a:extLst>
              <a:ext uri="{FF2B5EF4-FFF2-40B4-BE49-F238E27FC236}">
                <a16:creationId xmlns:a16="http://schemas.microsoft.com/office/drawing/2014/main" id="{0ADC0360-2625-C444-BEC8-7D738CE8D93C}"/>
              </a:ext>
            </a:extLst>
          </p:cNvPr>
          <p:cNvSpPr txBox="1">
            <a:spLocks noChangeArrowheads="1"/>
          </p:cNvSpPr>
          <p:nvPr/>
        </p:nvSpPr>
        <p:spPr bwMode="auto">
          <a:xfrm>
            <a:off x="2228273" y="4873263"/>
            <a:ext cx="3171042"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400 IBV = 20,000 IBV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400 IBV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20,000 IBV</a:t>
            </a:r>
          </a:p>
        </p:txBody>
      </p:sp>
      <p:sp>
        <p:nvSpPr>
          <p:cNvPr id="43" name="Text Box 230">
            <a:extLst>
              <a:ext uri="{FF2B5EF4-FFF2-40B4-BE49-F238E27FC236}">
                <a16:creationId xmlns:a16="http://schemas.microsoft.com/office/drawing/2014/main" id="{B0B36EAC-661F-544F-A1FA-DEEF0EA50AC0}"/>
              </a:ext>
            </a:extLst>
          </p:cNvPr>
          <p:cNvSpPr txBox="1">
            <a:spLocks noChangeArrowheads="1"/>
          </p:cNvSpPr>
          <p:nvPr/>
        </p:nvSpPr>
        <p:spPr bwMode="auto">
          <a:xfrm>
            <a:off x="6868792" y="4928785"/>
            <a:ext cx="3150694"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800 BV = 40,000 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800 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40,000 BV</a:t>
            </a:r>
          </a:p>
        </p:txBody>
      </p:sp>
      <p:sp>
        <p:nvSpPr>
          <p:cNvPr id="2" name="Rectangle 1">
            <a:extLst>
              <a:ext uri="{FF2B5EF4-FFF2-40B4-BE49-F238E27FC236}">
                <a16:creationId xmlns:a16="http://schemas.microsoft.com/office/drawing/2014/main" id="{EC41400F-37E4-B04D-9D30-3F585035DB23}"/>
              </a:ext>
            </a:extLst>
          </p:cNvPr>
          <p:cNvSpPr/>
          <p:nvPr/>
        </p:nvSpPr>
        <p:spPr>
          <a:xfrm>
            <a:off x="200722" y="1408718"/>
            <a:ext cx="4734533" cy="1535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2838"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Shopping Annuity  </a:t>
            </a:r>
            <a:r>
              <a:rPr kumimoji="0" lang="zh-TW" altLang="en-US" sz="13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購物年金</a:t>
            </a:r>
            <a:r>
              <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t/>
            </a:r>
            <a:br>
              <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br>
            <a:r>
              <a:rPr kumimoji="0" lang="en-US" sz="13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500 BV + 200 IBV monthly per UFO</a:t>
            </a:r>
          </a:p>
          <a:p>
            <a:pPr marL="0" marR="0" lvl="0" indent="0" algn="l" defTabSz="912838" rtl="0" eaLnBrk="1" fontAlgn="auto" latinLnBrk="0" hangingPunct="1">
              <a:lnSpc>
                <a:spcPct val="100000"/>
              </a:lnSpc>
              <a:spcBef>
                <a:spcPts val="0"/>
              </a:spcBef>
              <a:spcAft>
                <a:spcPts val="0"/>
              </a:spcAft>
              <a:buClrTx/>
              <a:buSzTx/>
              <a:buFontTx/>
              <a:buNone/>
              <a:tabLst/>
              <a:defRPr/>
            </a:pPr>
            <a:r>
              <a:rPr kumimoji="0" lang="zh-TW" altLang="en-US"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每位超連鎖店主每月</a:t>
            </a:r>
            <a:r>
              <a:rPr kumimoji="0" lang="en-US" altLang="zh-TW"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500 BV + 200 IBV</a:t>
            </a:r>
            <a:r>
              <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t/>
            </a:r>
            <a:br>
              <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br>
            <a:r>
              <a:rPr kumimoji="0" lang="en-US" sz="13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Base 10  </a:t>
            </a:r>
            <a:r>
              <a:rPr kumimoji="0" lang="zh-TW" altLang="en-US" sz="13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基本</a:t>
            </a:r>
            <a:r>
              <a:rPr kumimoji="0" lang="en-US" altLang="zh-TW" sz="13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13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顧客</a:t>
            </a:r>
            <a:r>
              <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t/>
            </a:r>
            <a:br>
              <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br>
            <a:r>
              <a:rPr kumimoji="0" lang="en-US" sz="13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300 BV + 200 IBV from 10 PCs per UFO</a:t>
            </a:r>
            <a:br>
              <a:rPr kumimoji="0" lang="en-US" sz="13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br>
            <a:r>
              <a:rPr kumimoji="0" lang="en-US" sz="13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Total =</a:t>
            </a:r>
            <a:r>
              <a:rPr kumimoji="0" lang="en-US" sz="13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 800 BV + 400 IBV per UFO</a:t>
            </a:r>
          </a:p>
          <a:p>
            <a:pPr marL="0" marR="0" lvl="0" indent="0" algn="l" defTabSz="912838" rtl="0" eaLnBrk="1" fontAlgn="auto" latinLnBrk="0" hangingPunct="1">
              <a:lnSpc>
                <a:spcPct val="100000"/>
              </a:lnSpc>
              <a:spcBef>
                <a:spcPts val="0"/>
              </a:spcBef>
              <a:spcAft>
                <a:spcPts val="1200"/>
              </a:spcAft>
              <a:buClrTx/>
              <a:buSzTx/>
              <a:buFontTx/>
              <a:buNone/>
              <a:tabLst/>
              <a:defRPr/>
            </a:pPr>
            <a:r>
              <a:rPr kumimoji="0" lang="zh-TW" altLang="en-US"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每位超連鎖店主的</a:t>
            </a:r>
            <a:r>
              <a:rPr kumimoji="0" lang="en-US" altLang="zh-TW"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名優惠顧客</a:t>
            </a:r>
            <a:r>
              <a:rPr kumimoji="0" lang="en-US" altLang="zh-TW"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300 BV + 200 IBV</a:t>
            </a:r>
            <a:r>
              <a:rPr kumimoji="0" lang="en" sz="13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
            </a:r>
            <a:br>
              <a:rPr kumimoji="0" lang="en" sz="13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br>
            <a:r>
              <a:rPr kumimoji="0" lang="zh-TW" altLang="en-US" sz="13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總計 </a:t>
            </a:r>
            <a:r>
              <a:rPr kumimoji="0" lang="en-US" altLang="zh-TW" sz="13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a:t>
            </a:r>
            <a:r>
              <a:rPr kumimoji="0" lang="zh-CN" altLang="en-US" sz="13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每位超連鎖店主</a:t>
            </a:r>
            <a:r>
              <a:rPr kumimoji="0" lang="en-US" altLang="zh-TW"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800 BV + 400 IBV</a:t>
            </a:r>
            <a:endPar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endParaRPr>
          </a:p>
        </p:txBody>
      </p:sp>
      <p:cxnSp>
        <p:nvCxnSpPr>
          <p:cNvPr id="45" name="Straight Arrow Connector 44">
            <a:extLst>
              <a:ext uri="{FF2B5EF4-FFF2-40B4-BE49-F238E27FC236}">
                <a16:creationId xmlns:a16="http://schemas.microsoft.com/office/drawing/2014/main" id="{6A7929C5-7611-324C-A3EF-4A6B989AD670}"/>
              </a:ext>
            </a:extLst>
          </p:cNvPr>
          <p:cNvCxnSpPr/>
          <p:nvPr/>
        </p:nvCxnSpPr>
        <p:spPr>
          <a:xfrm>
            <a:off x="6096000" y="2943922"/>
            <a:ext cx="0" cy="2783778"/>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2711C0D-23A6-EC4A-9728-C0D2FBF86B85}"/>
              </a:ext>
            </a:extLst>
          </p:cNvPr>
          <p:cNvSpPr/>
          <p:nvPr/>
        </p:nvSpPr>
        <p:spPr>
          <a:xfrm>
            <a:off x="7241877" y="1408718"/>
            <a:ext cx="4734533" cy="1463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283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You should earn HK$16,100 ($2100) weekly (BV) and HK$11,500 ($1500) weekly (IBV)  </a:t>
            </a:r>
          </a:p>
          <a:p>
            <a:pPr marL="0" marR="0" lvl="0" indent="0" algn="l" defTabSz="912838" rtl="0" eaLnBrk="1" fontAlgn="auto" latinLnBrk="0" hangingPunct="1">
              <a:lnSpc>
                <a:spcPct val="100000"/>
              </a:lnSpc>
              <a:spcBef>
                <a:spcPts val="0"/>
              </a:spcBef>
              <a:spcAft>
                <a:spcPts val="1200"/>
              </a:spcAft>
              <a:buClrTx/>
              <a:buSzTx/>
              <a:buFontTx/>
              <a:buNone/>
              <a:tabLst/>
              <a:defRPr/>
            </a:pPr>
            <a:r>
              <a:rPr kumimoji="0" lang="zh-TW" altLang="en-US"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你可每週賺取</a:t>
            </a:r>
            <a:r>
              <a:rPr kumimoji="0" lang="en-US"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HK$16,100</a:t>
            </a:r>
            <a:r>
              <a:rPr kumimoji="0" lang="en-US" altLang="zh-TW"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 ($2100) (BV) </a:t>
            </a:r>
            <a:r>
              <a:rPr kumimoji="0" lang="zh-TW" altLang="en-US"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及每週賺取</a:t>
            </a:r>
            <a:r>
              <a:rPr kumimoji="0" lang="en-US" altLang="zh-TW"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HK$11,500 ($1500) (IBV)</a:t>
            </a:r>
          </a:p>
        </p:txBody>
      </p:sp>
    </p:spTree>
    <p:extLst>
      <p:ext uri="{BB962C8B-B14F-4D97-AF65-F5344CB8AC3E}">
        <p14:creationId xmlns:p14="http://schemas.microsoft.com/office/powerpoint/2010/main" val="121368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8AAE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a:off x="2082708" y="3207378"/>
            <a:ext cx="6857999" cy="443251"/>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5283200" cy="6858000"/>
          </a:xfrm>
          <a:prstGeom prst="rect">
            <a:avLst/>
          </a:prstGeom>
        </p:spPr>
      </p:pic>
      <p:sp>
        <p:nvSpPr>
          <p:cNvPr id="3" name="Rectangle 2"/>
          <p:cNvSpPr/>
          <p:nvPr/>
        </p:nvSpPr>
        <p:spPr>
          <a:xfrm>
            <a:off x="421054" y="1190320"/>
            <a:ext cx="4117783" cy="1938843"/>
          </a:xfrm>
          <a:prstGeom prst="rect">
            <a:avLst/>
          </a:prstGeom>
        </p:spPr>
        <p:txBody>
          <a:bodyPr wrap="square" lIns="91292" tIns="45646" rIns="91292" bIns="45646">
            <a:spAutoFit/>
          </a:bodyPr>
          <a:lstStyle/>
          <a:p>
            <a:pPr marL="0" marR="0" lvl="0" indent="0" algn="ctr" defTabSz="912914" rtl="0" eaLnBrk="1" fontAlgn="auto" latinLnBrk="0" hangingPunct="1">
              <a:lnSpc>
                <a:spcPct val="100000"/>
              </a:lnSpc>
              <a:spcBef>
                <a:spcPts val="0"/>
              </a:spcBef>
              <a:spcAft>
                <a:spcPts val="0"/>
              </a:spcAft>
              <a:buClrTx/>
              <a:buSzTx/>
              <a:buFontTx/>
              <a:buNone/>
              <a:tabLst/>
              <a:defRPr/>
            </a:pPr>
            <a:r>
              <a:rPr kumimoji="0" lang="en-US" sz="4000" b="0" i="0" u="none" strike="noStrike" kern="1200" cap="all" spc="0" normalizeH="0" baseline="0" noProof="0" dirty="0">
                <a:ln w="3175">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Power of Your Actions</a:t>
            </a:r>
          </a:p>
          <a:p>
            <a:pPr marL="0" marR="0" lvl="0" indent="0" algn="ctr" defTabSz="912914"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all"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行動的力量</a:t>
            </a:r>
          </a:p>
        </p:txBody>
      </p:sp>
      <p:sp>
        <p:nvSpPr>
          <p:cNvPr id="5" name="Rounded Rectangle 4"/>
          <p:cNvSpPr/>
          <p:nvPr/>
        </p:nvSpPr>
        <p:spPr>
          <a:xfrm>
            <a:off x="5921932" y="930747"/>
            <a:ext cx="5675172" cy="519147"/>
          </a:xfrm>
          <a:prstGeom prst="roundRect">
            <a:avLst>
              <a:gd name="adj" fmla="val 54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92" tIns="45646" rIns="91292" bIns="45646" rtlCol="0" anchor="ctr"/>
          <a:lstStyle/>
          <a:p>
            <a:pPr marL="174342" marR="0" lvl="0" indent="0" algn="l" defTabSz="91291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w="3175">
                  <a:noFill/>
                </a:ln>
                <a:solidFill>
                  <a:srgbClr val="28AAE1"/>
                </a:solidFill>
                <a:effectLst/>
                <a:uLnTx/>
                <a:uFillTx/>
                <a:latin typeface="Arial" panose="020B0604020202020204" pitchFamily="34" charset="0"/>
                <a:ea typeface="Microsoft JhengHei" panose="020B0604030504040204" pitchFamily="34" charset="-120"/>
                <a:cs typeface="Arial" panose="020B0604020202020204" pitchFamily="34" charset="0"/>
              </a:rPr>
              <a:t>Minimum Activity  </a:t>
            </a:r>
            <a:r>
              <a:rPr kumimoji="0" lang="zh-TW" altLang="en-US" sz="2400" b="0" i="0" u="none" strike="noStrike" kern="1200" cap="none" spc="0" normalizeH="0" baseline="0" noProof="0" dirty="0" smtClean="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最</a:t>
            </a: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低限度的活動</a:t>
            </a:r>
            <a:endParaRPr kumimoji="0" lang="en-US" sz="24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mn-cs"/>
            </a:endParaRPr>
          </a:p>
        </p:txBody>
      </p:sp>
      <p:sp>
        <p:nvSpPr>
          <p:cNvPr id="6" name="Rectangle 5"/>
          <p:cNvSpPr/>
          <p:nvPr/>
        </p:nvSpPr>
        <p:spPr>
          <a:xfrm>
            <a:off x="6061167" y="1645325"/>
            <a:ext cx="6130833" cy="947802"/>
          </a:xfrm>
          <a:prstGeom prst="rect">
            <a:avLst/>
          </a:prstGeom>
        </p:spPr>
        <p:txBody>
          <a:bodyPr wrap="square" lIns="91292" tIns="45646" rIns="91292" bIns="45646">
            <a:spAutoFit/>
          </a:bodyPr>
          <a:lstStyle/>
          <a:p>
            <a:pPr marL="0" marR="0" lvl="1" indent="0" algn="l" defTabSz="912914" rtl="0" eaLnBrk="1" fontAlgn="auto" latinLnBrk="0" hangingPunct="1">
              <a:lnSpc>
                <a:spcPct val="100000"/>
              </a:lnSpc>
              <a:spcBef>
                <a:spcPct val="40000"/>
              </a:spcBef>
              <a:spcAft>
                <a:spcPts val="0"/>
              </a:spcAft>
              <a:buClrTx/>
              <a:buSzTx/>
              <a:buFontTx/>
              <a:buNone/>
              <a:tabLst/>
              <a:defRPr/>
            </a:pPr>
            <a:r>
              <a:rPr kumimoji="0" lang="en-US" sz="2200" b="0" i="0" u="none" strike="noStrike" kern="1200" cap="none" spc="0" normalizeH="0" baseline="0" noProof="0" dirty="0">
                <a:ln w="3175">
                  <a:noFill/>
                </a:ln>
                <a:solidFill>
                  <a:prstClr val="white"/>
                </a:solidFill>
                <a:effectLst/>
                <a:uLnTx/>
                <a:uFillTx/>
                <a:latin typeface="Calibri"/>
                <a:ea typeface="Microsoft JhengHei" panose="020B0604030504040204" pitchFamily="34" charset="-120"/>
                <a:cs typeface="+mn-cs"/>
              </a:rPr>
              <a:t>HK$5,370 ($700) average monthly commissions </a:t>
            </a:r>
          </a:p>
          <a:p>
            <a:pPr marL="0" marR="0" lvl="1" indent="0" algn="l" defTabSz="912914" rtl="0" eaLnBrk="1" fontAlgn="auto" latinLnBrk="0" hangingPunct="1">
              <a:lnSpc>
                <a:spcPct val="100000"/>
              </a:lnSpc>
              <a:spcBef>
                <a:spcPct val="4000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平均每月</a:t>
            </a:r>
            <a:r>
              <a:rPr kumimoji="0" lang="en-US" sz="24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HK$5,370</a:t>
            </a:r>
            <a:r>
              <a:rPr kumimoji="0" lang="zh-CN"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t>
            </a: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($700)</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的佣金收入 </a:t>
            </a:r>
          </a:p>
        </p:txBody>
      </p:sp>
      <p:sp>
        <p:nvSpPr>
          <p:cNvPr id="7" name="Rounded Rectangle 6"/>
          <p:cNvSpPr/>
          <p:nvPr/>
        </p:nvSpPr>
        <p:spPr>
          <a:xfrm>
            <a:off x="5921932" y="2655391"/>
            <a:ext cx="5675172" cy="808936"/>
          </a:xfrm>
          <a:prstGeom prst="roundRect">
            <a:avLst>
              <a:gd name="adj" fmla="val 54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92" tIns="45646" rIns="91292" bIns="45646" rtlCol="0" anchor="ctr"/>
          <a:lstStyle/>
          <a:p>
            <a:pPr marL="174342" marR="0" lvl="0" indent="0" algn="l" defTabSz="912914" rtl="0" eaLnBrk="1" fontAlgn="auto" latinLnBrk="0" hangingPunct="1">
              <a:lnSpc>
                <a:spcPct val="100000"/>
              </a:lnSpc>
              <a:spcBef>
                <a:spcPts val="0"/>
              </a:spcBef>
              <a:spcAft>
                <a:spcPts val="0"/>
              </a:spcAft>
              <a:buClrTx/>
              <a:buSzTx/>
              <a:buFontTx/>
              <a:buNone/>
              <a:tabLst>
                <a:tab pos="393061" algn="l"/>
              </a:tabLst>
              <a:defRPr/>
            </a:pPr>
            <a:r>
              <a:rPr kumimoji="0" lang="en-US" sz="2400" b="0" i="0" u="none" strike="noStrike" kern="1200" cap="none" spc="0" normalizeH="0" baseline="0" noProof="0" dirty="0">
                <a:ln>
                  <a:noFill/>
                </a:ln>
                <a:solidFill>
                  <a:srgbClr val="28AAE1"/>
                </a:solidFill>
                <a:effectLst/>
                <a:uLnTx/>
                <a:uFillTx/>
                <a:latin typeface="Arial" panose="020B0604020202020204" pitchFamily="34" charset="0"/>
                <a:ea typeface="Microsoft JhengHei" panose="020B0604030504040204" pitchFamily="34" charset="-120"/>
                <a:cs typeface="Arial" panose="020B0604020202020204" pitchFamily="34" charset="0"/>
              </a:rPr>
              <a:t>Monthly Goal and Base 10  </a:t>
            </a:r>
          </a:p>
          <a:p>
            <a:pPr marL="174342" marR="0" lvl="0" indent="0" algn="l" defTabSz="912914" rtl="0" eaLnBrk="1" fontAlgn="auto" latinLnBrk="0" hangingPunct="1">
              <a:lnSpc>
                <a:spcPct val="100000"/>
              </a:lnSpc>
              <a:spcBef>
                <a:spcPts val="0"/>
              </a:spcBef>
              <a:spcAft>
                <a:spcPts val="0"/>
              </a:spcAft>
              <a:buClrTx/>
              <a:buSzTx/>
              <a:buFontTx/>
              <a:buNone/>
              <a:tabLst>
                <a:tab pos="393061" algn="l"/>
              </a:tabLst>
              <a:defRPr/>
            </a:pP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每月目標與基本</a:t>
            </a:r>
            <a:r>
              <a:rPr kumimoji="0" lang="en-US" altLang="zh-TW"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顧客</a:t>
            </a:r>
            <a:r>
              <a:rPr kumimoji="0" 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  </a:t>
            </a:r>
          </a:p>
        </p:txBody>
      </p:sp>
      <p:sp>
        <p:nvSpPr>
          <p:cNvPr id="8" name="Rectangle 7"/>
          <p:cNvSpPr/>
          <p:nvPr/>
        </p:nvSpPr>
        <p:spPr>
          <a:xfrm>
            <a:off x="6061167" y="3526590"/>
            <a:ext cx="6295534" cy="1464867"/>
          </a:xfrm>
          <a:prstGeom prst="rect">
            <a:avLst/>
          </a:prstGeom>
        </p:spPr>
        <p:txBody>
          <a:bodyPr wrap="square" lIns="91292" tIns="45646" rIns="91292" bIns="45646">
            <a:spAutoFit/>
          </a:bodyPr>
          <a:lstStyle/>
          <a:p>
            <a:pPr marL="0" marR="0" lvl="1" indent="0" algn="l" defTabSz="912914" rtl="0" eaLnBrk="1" fontAlgn="auto" latinLnBrk="0" hangingPunct="1">
              <a:lnSpc>
                <a:spcPct val="100000"/>
              </a:lnSpc>
              <a:spcBef>
                <a:spcPct val="40000"/>
              </a:spcBef>
              <a:spcAft>
                <a:spcPts val="0"/>
              </a:spcAft>
              <a:buClrTx/>
              <a:buSzTx/>
              <a:buFontTx/>
              <a:buNone/>
              <a:tabLst/>
              <a:defRPr/>
            </a:pPr>
            <a:r>
              <a:rPr kumimoji="0" lang="en-US" sz="2200" b="0" i="0" u="none" strike="noStrike" kern="1200" cap="none" spc="0" normalizeH="0" baseline="0" noProof="0" dirty="0">
                <a:ln w="3175">
                  <a:noFill/>
                </a:ln>
                <a:solidFill>
                  <a:prstClr val="white"/>
                </a:solidFill>
                <a:effectLst/>
                <a:uLnTx/>
                <a:uFillTx/>
                <a:latin typeface="Calibri"/>
                <a:ea typeface="Microsoft JhengHei" panose="020B0604030504040204" pitchFamily="34" charset="-120"/>
                <a:cs typeface="+mn-cs"/>
              </a:rPr>
              <a:t>HK$69,000 ($9,000) average monthly commissions</a:t>
            </a:r>
          </a:p>
          <a:p>
            <a:pPr marL="0" marR="0" lvl="1" indent="0" algn="l" defTabSz="912914" rtl="0" eaLnBrk="1" fontAlgn="auto" latinLnBrk="0" hangingPunct="1">
              <a:lnSpc>
                <a:spcPct val="100000"/>
              </a:lnSpc>
              <a:spcBef>
                <a:spcPct val="4000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平均每月</a:t>
            </a:r>
            <a:r>
              <a:rPr kumimoji="0" lang="en-US" sz="24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HK$69,000</a:t>
            </a:r>
            <a:r>
              <a:rPr kumimoji="0" lang="zh-CN"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t>
            </a: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($9,000)</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的佣金收入</a:t>
            </a:r>
          </a:p>
          <a:p>
            <a:pPr marL="0" marR="0" lvl="1" indent="0" algn="l" defTabSz="912914" rtl="0" eaLnBrk="1" fontAlgn="auto" latinLnBrk="0" hangingPunct="1">
              <a:lnSpc>
                <a:spcPct val="100000"/>
              </a:lnSpc>
              <a:spcBef>
                <a:spcPct val="40000"/>
              </a:spcBef>
              <a:spcAft>
                <a:spcPts val="0"/>
              </a:spcAft>
              <a:buClrTx/>
              <a:buSzTx/>
              <a:buFontTx/>
              <a:buNone/>
              <a:tabLst/>
              <a:defRPr/>
            </a:pPr>
            <a:endParaRPr kumimoji="0" lang="en-US" sz="24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9" name="Rounded Rectangle 8"/>
          <p:cNvSpPr/>
          <p:nvPr/>
        </p:nvSpPr>
        <p:spPr>
          <a:xfrm>
            <a:off x="5921932" y="4545875"/>
            <a:ext cx="5675172" cy="775062"/>
          </a:xfrm>
          <a:prstGeom prst="roundRect">
            <a:avLst>
              <a:gd name="adj" fmla="val 54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92" tIns="45646" rIns="91292" bIns="45646" rtlCol="0" anchor="ctr"/>
          <a:lstStyle/>
          <a:p>
            <a:pPr marL="174342" marR="0" lvl="0" indent="0" algn="l" defTabSz="912914" rtl="0" eaLnBrk="1" fontAlgn="auto" latinLnBrk="0" hangingPunct="1">
              <a:lnSpc>
                <a:spcPct val="100000"/>
              </a:lnSpc>
              <a:spcBef>
                <a:spcPts val="0"/>
              </a:spcBef>
              <a:spcAft>
                <a:spcPts val="0"/>
              </a:spcAft>
              <a:buClrTx/>
              <a:buSzTx/>
              <a:buFontTx/>
              <a:buNone/>
              <a:tabLst>
                <a:tab pos="393061" algn="l"/>
              </a:tabLst>
              <a:defRPr/>
            </a:pPr>
            <a:r>
              <a:rPr kumimoji="0" lang="en-US" sz="2400" b="0" i="0" u="none" strike="noStrike" kern="1200" cap="none" spc="0" normalizeH="0" baseline="0" noProof="0" dirty="0">
                <a:ln w="3175">
                  <a:noFill/>
                </a:ln>
                <a:solidFill>
                  <a:srgbClr val="28AAE1"/>
                </a:solidFill>
                <a:effectLst/>
                <a:uLnTx/>
                <a:uFillTx/>
                <a:latin typeface="Arial" panose="020B0604020202020204" pitchFamily="34" charset="0"/>
                <a:ea typeface="Microsoft JhengHei" panose="020B0604030504040204" pitchFamily="34" charset="-120"/>
                <a:cs typeface="Arial" panose="020B0604020202020204" pitchFamily="34" charset="0"/>
              </a:rPr>
              <a:t>Shopping Annuity and Base 10  </a:t>
            </a:r>
          </a:p>
          <a:p>
            <a:pPr marL="174342" marR="0" lvl="0" indent="0" algn="l" defTabSz="912914" rtl="0" eaLnBrk="1" fontAlgn="auto" latinLnBrk="0" hangingPunct="1">
              <a:lnSpc>
                <a:spcPct val="100000"/>
              </a:lnSpc>
              <a:spcBef>
                <a:spcPts val="0"/>
              </a:spcBef>
              <a:spcAft>
                <a:spcPts val="0"/>
              </a:spcAft>
              <a:buClrTx/>
              <a:buSzTx/>
              <a:buFontTx/>
              <a:buNone/>
              <a:tabLst>
                <a:tab pos="393061" algn="l"/>
              </a:tabLst>
              <a:defRPr/>
            </a:pP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購物年金及基本</a:t>
            </a:r>
            <a:r>
              <a:rPr kumimoji="0" lang="en-US" altLang="zh-TW"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顧客</a:t>
            </a:r>
            <a:r>
              <a:rPr kumimoji="0" lang="en-US" sz="24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mn-cs"/>
              </a:rPr>
              <a:t> </a:t>
            </a:r>
          </a:p>
        </p:txBody>
      </p:sp>
      <p:sp>
        <p:nvSpPr>
          <p:cNvPr id="10" name="Rectangle 9"/>
          <p:cNvSpPr/>
          <p:nvPr/>
        </p:nvSpPr>
        <p:spPr>
          <a:xfrm>
            <a:off x="6061167" y="5384402"/>
            <a:ext cx="6888480" cy="947802"/>
          </a:xfrm>
          <a:prstGeom prst="rect">
            <a:avLst/>
          </a:prstGeom>
        </p:spPr>
        <p:txBody>
          <a:bodyPr wrap="square" lIns="91292" tIns="45646" rIns="91292" bIns="45646">
            <a:spAutoFit/>
          </a:bodyPr>
          <a:lstStyle/>
          <a:p>
            <a:pPr marL="0" marR="0" lvl="1" indent="0" algn="l" defTabSz="912914" rtl="0" eaLnBrk="1" fontAlgn="auto" latinLnBrk="0" hangingPunct="1">
              <a:lnSpc>
                <a:spcPct val="100000"/>
              </a:lnSpc>
              <a:spcBef>
                <a:spcPct val="40000"/>
              </a:spcBef>
              <a:spcAft>
                <a:spcPts val="0"/>
              </a:spcAft>
              <a:buClrTx/>
              <a:buSzTx/>
              <a:buFontTx/>
              <a:buNone/>
              <a:tabLst/>
              <a:defRPr/>
            </a:pPr>
            <a:r>
              <a:rPr kumimoji="0" lang="en-US" sz="2200" b="0" i="0" u="none" strike="noStrike" kern="1200" cap="none" spc="0" normalizeH="0" baseline="0" noProof="0" dirty="0">
                <a:ln w="3175">
                  <a:noFill/>
                </a:ln>
                <a:solidFill>
                  <a:prstClr val="white"/>
                </a:solidFill>
                <a:effectLst/>
                <a:uLnTx/>
                <a:uFillTx/>
                <a:latin typeface="Calibri"/>
                <a:ea typeface="Microsoft JhengHei" panose="020B0604030504040204" pitchFamily="34" charset="-120"/>
                <a:cs typeface="+mn-cs"/>
              </a:rPr>
              <a:t>HK$110,400 ($14,400) average monthly commissions </a:t>
            </a:r>
          </a:p>
          <a:p>
            <a:pPr marL="0" marR="0" lvl="1" indent="0" algn="l" defTabSz="912914" rtl="0" eaLnBrk="1" fontAlgn="auto" latinLnBrk="0" hangingPunct="1">
              <a:lnSpc>
                <a:spcPct val="100000"/>
              </a:lnSpc>
              <a:spcBef>
                <a:spcPct val="4000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平均每月</a:t>
            </a:r>
            <a:r>
              <a:rPr kumimoji="0" lang="en-US" sz="24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HK$110,400</a:t>
            </a:r>
            <a:r>
              <a:rPr kumimoji="0" lang="zh-CN"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t>
            </a: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($14,400)</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的佣金收入 </a:t>
            </a:r>
          </a:p>
        </p:txBody>
      </p:sp>
      <p:sp>
        <p:nvSpPr>
          <p:cNvPr id="11" name="Multiply 10">
            <a:extLst>
              <a:ext uri="{FF2B5EF4-FFF2-40B4-BE49-F238E27FC236}">
                <a16:creationId xmlns:a16="http://schemas.microsoft.com/office/drawing/2014/main" id="{88400BC2-5809-794D-A06B-77981B6B4E94}"/>
              </a:ext>
            </a:extLst>
          </p:cNvPr>
          <p:cNvSpPr/>
          <p:nvPr/>
        </p:nvSpPr>
        <p:spPr>
          <a:xfrm>
            <a:off x="7650631" y="437708"/>
            <a:ext cx="2217682" cy="2217682"/>
          </a:xfrm>
          <a:prstGeom prst="mathMultiply">
            <a:avLst/>
          </a:prstGeom>
          <a:solidFill>
            <a:srgbClr val="FF0000">
              <a:alpha val="5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417342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E2210BD-5D29-8D46-B33B-899499481706}"/>
              </a:ext>
            </a:extLst>
          </p:cNvPr>
          <p:cNvSpPr/>
          <p:nvPr/>
        </p:nvSpPr>
        <p:spPr>
          <a:xfrm>
            <a:off x="5705" y="2127913"/>
            <a:ext cx="6096248" cy="2412724"/>
          </a:xfrm>
          <a:prstGeom prst="rect">
            <a:avLst/>
          </a:prstGeom>
          <a:solidFill>
            <a:srgbClr val="A4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Microsoft JhengHei" panose="020B0604030504040204" pitchFamily="34" charset="-120"/>
              <a:ea typeface="Microsoft JhengHei" panose="020B0604030504040204" pitchFamily="34" charset="-120"/>
            </a:endParaRPr>
          </a:p>
        </p:txBody>
      </p:sp>
      <p:sp>
        <p:nvSpPr>
          <p:cNvPr id="22" name="Rectangle 21">
            <a:extLst>
              <a:ext uri="{FF2B5EF4-FFF2-40B4-BE49-F238E27FC236}">
                <a16:creationId xmlns:a16="http://schemas.microsoft.com/office/drawing/2014/main" id="{95084871-2D20-4A4F-B52B-24FE890B9260}"/>
              </a:ext>
            </a:extLst>
          </p:cNvPr>
          <p:cNvSpPr/>
          <p:nvPr/>
        </p:nvSpPr>
        <p:spPr>
          <a:xfrm>
            <a:off x="6115710" y="4512112"/>
            <a:ext cx="6090296" cy="2400299"/>
          </a:xfrm>
          <a:prstGeom prst="rect">
            <a:avLst/>
          </a:prstGeom>
          <a:solidFill>
            <a:srgbClr val="A411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Microsoft JhengHei" panose="020B0604030504040204" pitchFamily="34" charset="-120"/>
              <a:ea typeface="Microsoft JhengHei" panose="020B0604030504040204" pitchFamily="34" charset="-120"/>
            </a:endParaRPr>
          </a:p>
        </p:txBody>
      </p:sp>
      <p:pic>
        <p:nvPicPr>
          <p:cNvPr id="3" name="Picture Placeholder 2">
            <a:extLst>
              <a:ext uri="{FF2B5EF4-FFF2-40B4-BE49-F238E27FC236}">
                <a16:creationId xmlns:a16="http://schemas.microsoft.com/office/drawing/2014/main" id="{4AEA91EF-D786-BF43-93E3-1CD46D2C7B8B}"/>
              </a:ext>
            </a:extLst>
          </p:cNvPr>
          <p:cNvPicPr>
            <a:picLocks noGrp="1" noChangeAspect="1"/>
          </p:cNvPicPr>
          <p:nvPr>
            <p:ph type="pic" sz="quarter" idx="14"/>
          </p:nvPr>
        </p:nvPicPr>
        <p:blipFill>
          <a:blip r:embed="rId2"/>
          <a:srcRect t="12576" b="12576"/>
          <a:stretch>
            <a:fillRect/>
          </a:stretch>
        </p:blipFill>
        <p:spPr>
          <a:xfrm>
            <a:off x="6096000" y="2127912"/>
            <a:ext cx="6097588" cy="2386012"/>
          </a:xfrm>
        </p:spPr>
      </p:pic>
      <p:pic>
        <p:nvPicPr>
          <p:cNvPr id="5" name="Picture Placeholder 4">
            <a:extLst>
              <a:ext uri="{FF2B5EF4-FFF2-40B4-BE49-F238E27FC236}">
                <a16:creationId xmlns:a16="http://schemas.microsoft.com/office/drawing/2014/main" id="{2086F813-A12B-3246-89AE-256144B2205B}"/>
              </a:ext>
            </a:extLst>
          </p:cNvPr>
          <p:cNvPicPr>
            <a:picLocks noGrp="1" noChangeAspect="1"/>
          </p:cNvPicPr>
          <p:nvPr>
            <p:ph type="pic" sz="quarter" idx="19"/>
          </p:nvPr>
        </p:nvPicPr>
        <p:blipFill rotWithShape="1">
          <a:blip r:embed="rId3"/>
          <a:srcRect l="5060" t="28635" r="9711" b="21531"/>
          <a:stretch/>
        </p:blipFill>
        <p:spPr>
          <a:xfrm>
            <a:off x="0" y="4503738"/>
            <a:ext cx="6102350" cy="2379662"/>
          </a:xfrm>
        </p:spPr>
      </p:pic>
      <p:sp>
        <p:nvSpPr>
          <p:cNvPr id="1238" name="Shape 1238"/>
          <p:cNvSpPr/>
          <p:nvPr/>
        </p:nvSpPr>
        <p:spPr>
          <a:xfrm>
            <a:off x="570934" y="2367191"/>
            <a:ext cx="4767562" cy="1813812"/>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nchor="ctr">
            <a:noAutofit/>
          </a:bodyPr>
          <a:lstStyle>
            <a:lvl1pPr algn="r">
              <a:defRPr sz="6000">
                <a:solidFill>
                  <a:srgbClr val="000000"/>
                </a:solidFill>
                <a:latin typeface="Lato Light"/>
                <a:ea typeface="Lato Light"/>
                <a:cs typeface="Lato Light"/>
                <a:sym typeface="Lato Ligh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By solely relying on </a:t>
            </a:r>
            <a:r>
              <a:rPr kumimoji="0" lang="en-US" sz="2800" b="0" i="0" u="sng"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your</a:t>
            </a: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 efforts and results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單</a:t>
            </a:r>
            <a:r>
              <a:rPr kumimoji="0" lang="zh-TW" altLang="en-US" sz="28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靠</a:t>
            </a:r>
            <a:r>
              <a:rPr kumimoji="0" lang="zh-TW" altLang="en-US" sz="2800" b="0" i="0" u="sng"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你一</a:t>
            </a:r>
            <a:r>
              <a:rPr kumimoji="0" lang="zh-TW" altLang="en-US" sz="28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個人</a:t>
            </a:r>
            <a:r>
              <a:rPr kumimoji="0" lang="zh-TW" altLang="en-US" sz="2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的努力與成果</a:t>
            </a:r>
          </a:p>
        </p:txBody>
      </p:sp>
      <p:sp>
        <p:nvSpPr>
          <p:cNvPr id="16" name="Shape 738">
            <a:extLst>
              <a:ext uri="{FF2B5EF4-FFF2-40B4-BE49-F238E27FC236}">
                <a16:creationId xmlns:a16="http://schemas.microsoft.com/office/drawing/2014/main" id="{78001700-9A41-1344-AF0C-D1A0133F0E8D}"/>
              </a:ext>
            </a:extLst>
          </p:cNvPr>
          <p:cNvSpPr/>
          <p:nvPr/>
        </p:nvSpPr>
        <p:spPr>
          <a:xfrm>
            <a:off x="1636433" y="402452"/>
            <a:ext cx="8931041" cy="127141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fontScale="47500" lnSpcReduction="20000"/>
          </a:bodyPr>
          <a:lstStyle>
            <a:lvl1pPr algn="ctr">
              <a:defRPr sz="11000">
                <a:solidFill>
                  <a:srgbClr val="000000"/>
                </a:solidFill>
                <a:latin typeface="Lato Light"/>
                <a:ea typeface="Lato Light"/>
                <a:cs typeface="Lato Light"/>
                <a:sym typeface="Lato Ligh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Achieve your goals</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zh-TW" altLang="en-US" sz="9600" b="1"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達</a:t>
            </a:r>
            <a:r>
              <a:rPr kumimoji="0" lang="zh-TW" altLang="en-US" sz="9600" b="1" i="0" u="none" strike="noStrike" kern="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成</a:t>
            </a:r>
            <a:r>
              <a:rPr kumimoji="0" lang="zh-TW" altLang="en-US" sz="9600" b="0" i="0" u="none" strike="noStrike" kern="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你的</a:t>
            </a:r>
            <a:r>
              <a:rPr kumimoji="0" lang="zh-TW" altLang="en-US" sz="9600" b="1"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目標</a:t>
            </a:r>
          </a:p>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6600" b="0"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endParaRPr>
          </a:p>
        </p:txBody>
      </p:sp>
      <p:sp>
        <p:nvSpPr>
          <p:cNvPr id="17" name="Shape 1238">
            <a:extLst>
              <a:ext uri="{FF2B5EF4-FFF2-40B4-BE49-F238E27FC236}">
                <a16:creationId xmlns:a16="http://schemas.microsoft.com/office/drawing/2014/main" id="{3F40EEBE-94F0-B741-8AC4-14F224C7C051}"/>
              </a:ext>
            </a:extLst>
          </p:cNvPr>
          <p:cNvSpPr/>
          <p:nvPr/>
        </p:nvSpPr>
        <p:spPr>
          <a:xfrm>
            <a:off x="6530200" y="4793812"/>
            <a:ext cx="5395796" cy="1813812"/>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nchor="ctr">
            <a:noAutofit/>
          </a:bodyPr>
          <a:lstStyle>
            <a:lvl1pPr algn="r">
              <a:defRPr sz="6000">
                <a:solidFill>
                  <a:srgbClr val="000000"/>
                </a:solidFill>
                <a:latin typeface="Lato Light"/>
                <a:ea typeface="Lato Light"/>
                <a:cs typeface="Lato Light"/>
                <a:sym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By building two (2) teams of </a:t>
            </a:r>
            <a:b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br>
            <a:r>
              <a:rPr kumimoji="0" lang="en-US" sz="2800" b="0" i="0" u="none" strike="noStrike" kern="1200" cap="none" spc="0" normalizeH="0" baseline="0" noProof="0" dirty="0" err="1">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UnFranchise</a:t>
            </a: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 Owners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藉由打造兩</a:t>
            </a:r>
            <a:r>
              <a:rPr kumimoji="0" lang="en-US" altLang="zh-TW" sz="2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(2)</a:t>
            </a:r>
            <a:r>
              <a:rPr kumimoji="0" lang="zh-TW" altLang="en-US" sz="28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個超</a:t>
            </a:r>
            <a:r>
              <a:rPr kumimoji="0" lang="zh-TW" altLang="en-US" sz="2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連鎖店主團隊</a:t>
            </a:r>
          </a:p>
        </p:txBody>
      </p:sp>
      <p:sp>
        <p:nvSpPr>
          <p:cNvPr id="21" name="Shape 1703">
            <a:extLst>
              <a:ext uri="{FF2B5EF4-FFF2-40B4-BE49-F238E27FC236}">
                <a16:creationId xmlns:a16="http://schemas.microsoft.com/office/drawing/2014/main" id="{602BCAF0-67C6-C344-BFC4-3DCEC20102A8}"/>
              </a:ext>
            </a:extLst>
          </p:cNvPr>
          <p:cNvSpPr/>
          <p:nvPr/>
        </p:nvSpPr>
        <p:spPr>
          <a:xfrm>
            <a:off x="6096000" y="2140337"/>
            <a:ext cx="6110006" cy="2373587"/>
          </a:xfrm>
          <a:prstGeom prst="rect">
            <a:avLst/>
          </a:prstGeom>
          <a:solidFill>
            <a:srgbClr val="000000">
              <a:alpha val="39000"/>
            </a:srgbClr>
          </a:solidFill>
          <a:ln w="3175" cap="flat">
            <a:noFill/>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Helvetica Light"/>
            </a:endParaRPr>
          </a:p>
        </p:txBody>
      </p:sp>
      <p:grpSp>
        <p:nvGrpSpPr>
          <p:cNvPr id="1234" name="Group 1234"/>
          <p:cNvGrpSpPr/>
          <p:nvPr/>
        </p:nvGrpSpPr>
        <p:grpSpPr>
          <a:xfrm rot="10800000">
            <a:off x="5829350" y="3298925"/>
            <a:ext cx="502989" cy="353548"/>
            <a:chOff x="0" y="0"/>
            <a:chExt cx="1021556" cy="1021556"/>
          </a:xfrm>
        </p:grpSpPr>
        <p:sp>
          <p:nvSpPr>
            <p:cNvPr id="1232" name="Shape 1232"/>
            <p:cNvSpPr/>
            <p:nvPr/>
          </p:nvSpPr>
          <p:spPr>
            <a:xfrm>
              <a:off x="0" y="0"/>
              <a:ext cx="1021557" cy="1021557"/>
            </a:xfrm>
            <a:prstGeom prst="rect">
              <a:avLst/>
            </a:prstGeom>
            <a:solidFill>
              <a:srgbClr val="282828"/>
            </a:solidFill>
            <a:ln w="3175" cap="flat">
              <a:noFill/>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sym typeface="Helvetica Light"/>
              </a:endParaRPr>
            </a:p>
          </p:txBody>
        </p:sp>
        <p:sp>
          <p:nvSpPr>
            <p:cNvPr id="1233" name="Shape 1233"/>
            <p:cNvSpPr/>
            <p:nvPr/>
          </p:nvSpPr>
          <p:spPr>
            <a:xfrm rot="10800000">
              <a:off x="401850" y="332978"/>
              <a:ext cx="217856" cy="355601"/>
            </a:xfrm>
            <a:custGeom>
              <a:avLst/>
              <a:gdLst/>
              <a:ahLst/>
              <a:cxnLst>
                <a:cxn ang="0">
                  <a:pos x="wd2" y="hd2"/>
                </a:cxn>
                <a:cxn ang="5400000">
                  <a:pos x="wd2" y="hd2"/>
                </a:cxn>
                <a:cxn ang="10800000">
                  <a:pos x="wd2" y="hd2"/>
                </a:cxn>
                <a:cxn ang="16200000">
                  <a:pos x="wd2" y="hd2"/>
                </a:cxn>
              </a:cxnLst>
              <a:rect l="0" t="0" r="r" b="b"/>
              <a:pathLst>
                <a:path w="21600" h="21600" extrusionOk="0">
                  <a:moveTo>
                    <a:pt x="4010" y="0"/>
                  </a:moveTo>
                  <a:lnTo>
                    <a:pt x="0" y="2462"/>
                  </a:lnTo>
                  <a:lnTo>
                    <a:pt x="13671" y="10800"/>
                  </a:lnTo>
                  <a:lnTo>
                    <a:pt x="0" y="19194"/>
                  </a:lnTo>
                  <a:lnTo>
                    <a:pt x="4010" y="21600"/>
                  </a:lnTo>
                  <a:lnTo>
                    <a:pt x="21600" y="10800"/>
                  </a:lnTo>
                  <a:lnTo>
                    <a:pt x="4010" y="0"/>
                  </a:lnTo>
                </a:path>
              </a:pathLst>
            </a:custGeom>
            <a:solidFill>
              <a:srgbClr val="FFFFFF"/>
            </a:solidFill>
            <a:ln w="3175" cap="flat">
              <a:noFill/>
              <a:miter lim="400000"/>
            </a:ln>
            <a:effectLst/>
          </p:spPr>
          <p:txBody>
            <a:bodyPr wrap="square" lIns="22860" tIns="22860" rIns="22860" bIns="2286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800">
                  <a:solidFill>
                    <a:srgbClr val="000000"/>
                  </a:solidFill>
                  <a:latin typeface="Roboto Regular"/>
                  <a:ea typeface="Roboto Regular"/>
                  <a:cs typeface="Roboto Regular"/>
                  <a:sym typeface="Roboto Regular"/>
                </a:defRPr>
              </a:pPr>
              <a:endParaRPr kumimoji="0" sz="900" b="0" i="0" u="none" strike="noStrike" kern="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sym typeface="Roboto Regular"/>
              </a:endParaRPr>
            </a:p>
          </p:txBody>
        </p:sp>
      </p:grpSp>
      <p:sp>
        <p:nvSpPr>
          <p:cNvPr id="24" name="Shape 1703">
            <a:extLst>
              <a:ext uri="{FF2B5EF4-FFF2-40B4-BE49-F238E27FC236}">
                <a16:creationId xmlns:a16="http://schemas.microsoft.com/office/drawing/2014/main" id="{DB3EA147-7F34-FE44-AE61-F236600AE7B1}"/>
              </a:ext>
            </a:extLst>
          </p:cNvPr>
          <p:cNvSpPr/>
          <p:nvPr/>
        </p:nvSpPr>
        <p:spPr>
          <a:xfrm>
            <a:off x="5705" y="4513924"/>
            <a:ext cx="6110006" cy="2373587"/>
          </a:xfrm>
          <a:prstGeom prst="rect">
            <a:avLst/>
          </a:prstGeom>
          <a:solidFill>
            <a:srgbClr val="000000">
              <a:alpha val="39000"/>
            </a:srgbClr>
          </a:solidFill>
          <a:ln w="3175" cap="flat">
            <a:noFill/>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Helvetica Light"/>
            </a:endParaRPr>
          </a:p>
        </p:txBody>
      </p:sp>
      <p:grpSp>
        <p:nvGrpSpPr>
          <p:cNvPr id="1237" name="Group 1237"/>
          <p:cNvGrpSpPr/>
          <p:nvPr/>
        </p:nvGrpSpPr>
        <p:grpSpPr>
          <a:xfrm>
            <a:off x="5829351" y="5523944"/>
            <a:ext cx="502989" cy="353548"/>
            <a:chOff x="0" y="0"/>
            <a:chExt cx="1021556" cy="1021556"/>
          </a:xfrm>
        </p:grpSpPr>
        <p:sp>
          <p:nvSpPr>
            <p:cNvPr id="1235" name="Shape 1235"/>
            <p:cNvSpPr/>
            <p:nvPr/>
          </p:nvSpPr>
          <p:spPr>
            <a:xfrm>
              <a:off x="0" y="0"/>
              <a:ext cx="1021557" cy="1021557"/>
            </a:xfrm>
            <a:prstGeom prst="rect">
              <a:avLst/>
            </a:prstGeom>
            <a:solidFill>
              <a:srgbClr val="282828"/>
            </a:solidFill>
            <a:ln w="3175" cap="flat">
              <a:noFill/>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sym typeface="Helvetica Light"/>
              </a:endParaRPr>
            </a:p>
          </p:txBody>
        </p:sp>
        <p:sp>
          <p:nvSpPr>
            <p:cNvPr id="1236" name="Shape 1236"/>
            <p:cNvSpPr/>
            <p:nvPr/>
          </p:nvSpPr>
          <p:spPr>
            <a:xfrm rot="10800000">
              <a:off x="401850" y="332978"/>
              <a:ext cx="217856" cy="355601"/>
            </a:xfrm>
            <a:custGeom>
              <a:avLst/>
              <a:gdLst/>
              <a:ahLst/>
              <a:cxnLst>
                <a:cxn ang="0">
                  <a:pos x="wd2" y="hd2"/>
                </a:cxn>
                <a:cxn ang="5400000">
                  <a:pos x="wd2" y="hd2"/>
                </a:cxn>
                <a:cxn ang="10800000">
                  <a:pos x="wd2" y="hd2"/>
                </a:cxn>
                <a:cxn ang="16200000">
                  <a:pos x="wd2" y="hd2"/>
                </a:cxn>
              </a:cxnLst>
              <a:rect l="0" t="0" r="r" b="b"/>
              <a:pathLst>
                <a:path w="21600" h="21600" extrusionOk="0">
                  <a:moveTo>
                    <a:pt x="4010" y="0"/>
                  </a:moveTo>
                  <a:lnTo>
                    <a:pt x="0" y="2462"/>
                  </a:lnTo>
                  <a:lnTo>
                    <a:pt x="13671" y="10800"/>
                  </a:lnTo>
                  <a:lnTo>
                    <a:pt x="0" y="19194"/>
                  </a:lnTo>
                  <a:lnTo>
                    <a:pt x="4010" y="21600"/>
                  </a:lnTo>
                  <a:lnTo>
                    <a:pt x="21600" y="10800"/>
                  </a:lnTo>
                  <a:lnTo>
                    <a:pt x="4010" y="0"/>
                  </a:lnTo>
                </a:path>
              </a:pathLst>
            </a:custGeom>
            <a:solidFill>
              <a:srgbClr val="FFFFFF"/>
            </a:solidFill>
            <a:ln w="3175" cap="flat">
              <a:noFill/>
              <a:miter lim="400000"/>
            </a:ln>
            <a:effectLst/>
          </p:spPr>
          <p:txBody>
            <a:bodyPr wrap="square" lIns="22860" tIns="22860" rIns="22860" bIns="2286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800">
                  <a:solidFill>
                    <a:srgbClr val="000000"/>
                  </a:solidFill>
                  <a:latin typeface="Roboto Regular"/>
                  <a:ea typeface="Roboto Regular"/>
                  <a:cs typeface="Roboto Regular"/>
                  <a:sym typeface="Roboto Regular"/>
                </a:defRPr>
              </a:pPr>
              <a:endParaRPr kumimoji="0" sz="900" b="0" i="0" u="none" strike="noStrike" kern="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sym typeface="Roboto Regular"/>
              </a:endParaRPr>
            </a:p>
          </p:txBody>
        </p:sp>
      </p:grpSp>
      <p:sp>
        <p:nvSpPr>
          <p:cNvPr id="18" name="Shape 738">
            <a:extLst>
              <a:ext uri="{FF2B5EF4-FFF2-40B4-BE49-F238E27FC236}">
                <a16:creationId xmlns:a16="http://schemas.microsoft.com/office/drawing/2014/main" id="{7A6E1577-D73F-4E4B-BA9B-040FA0719148}"/>
              </a:ext>
            </a:extLst>
          </p:cNvPr>
          <p:cNvSpPr/>
          <p:nvPr/>
        </p:nvSpPr>
        <p:spPr>
          <a:xfrm>
            <a:off x="5185549" y="3845331"/>
            <a:ext cx="1818812" cy="127141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ctr">
            <a:normAutofit fontScale="92500" lnSpcReduction="10000"/>
          </a:bodyPr>
          <a:lstStyle>
            <a:lvl1pPr algn="ctr">
              <a:defRPr sz="11000">
                <a:solidFill>
                  <a:srgbClr val="000000"/>
                </a:solidFill>
                <a:latin typeface="Lato Light"/>
                <a:ea typeface="Lato Light"/>
                <a:cs typeface="Lato Light"/>
                <a:sym typeface="Lato Ligh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750231"/>
                  </a:solid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OR</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zh-TW" altLang="en-US" sz="3600" b="1" i="0" u="none" strike="noStrike" kern="0" cap="none" spc="0" normalizeH="0" baseline="0" noProof="0" dirty="0">
                <a:ln>
                  <a:solidFill>
                    <a:srgbClr val="750231"/>
                  </a:solidFill>
                </a:ln>
                <a:solidFill>
                  <a:srgbClr val="FFFFFF"/>
                </a:solidFill>
                <a:effectLst/>
                <a:uLnTx/>
                <a:uFillTx/>
                <a:latin typeface="Microsoft JhengHei" panose="020B0604030504040204" pitchFamily="34" charset="-120"/>
                <a:ea typeface="Microsoft JhengHei" panose="020B0604030504040204" pitchFamily="34" charset="-120"/>
                <a:sym typeface="Lato Light"/>
              </a:rPr>
              <a:t>或是</a:t>
            </a:r>
          </a:p>
        </p:txBody>
      </p:sp>
    </p:spTree>
    <p:extLst>
      <p:ext uri="{BB962C8B-B14F-4D97-AF65-F5344CB8AC3E}">
        <p14:creationId xmlns:p14="http://schemas.microsoft.com/office/powerpoint/2010/main" val="21546406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1+#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1+#ppt_w/2"/>
                                          </p:val>
                                        </p:tav>
                                        <p:tav tm="100000">
                                          <p:val>
                                            <p:strVal val="#ppt_x"/>
                                          </p:val>
                                        </p:tav>
                                      </p:tavLst>
                                    </p:anim>
                                    <p:anim calcmode="lin" valueType="num">
                                      <p:cBhvr additive="base">
                                        <p:cTn id="12" dur="7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3BD"/>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2F4A71A-1A1A-D84E-83FA-6D94555B989D}"/>
              </a:ext>
            </a:extLst>
          </p:cNvPr>
          <p:cNvSpPr/>
          <p:nvPr/>
        </p:nvSpPr>
        <p:spPr>
          <a:xfrm>
            <a:off x="-9932" y="982278"/>
            <a:ext cx="3027192" cy="193899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Change how you buy, and where you buy...</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改</a:t>
            </a:r>
            <a:r>
              <a:rPr kumimoji="0" lang="zh-TW" altLang="en-US" sz="2400" b="0" i="0" u="none" strike="noStrike" kern="120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變你的 </a:t>
            </a: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購物方式和購物地點</a:t>
            </a:r>
            <a:r>
              <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a:t>
            </a:r>
          </a:p>
        </p:txBody>
      </p:sp>
      <p:sp>
        <p:nvSpPr>
          <p:cNvPr id="11" name="Rectangle 10">
            <a:extLst>
              <a:ext uri="{FF2B5EF4-FFF2-40B4-BE49-F238E27FC236}">
                <a16:creationId xmlns:a16="http://schemas.microsoft.com/office/drawing/2014/main" id="{31686F1B-F07A-6D44-8037-66209EAC3E9D}"/>
              </a:ext>
            </a:extLst>
          </p:cNvPr>
          <p:cNvSpPr/>
          <p:nvPr/>
        </p:nvSpPr>
        <p:spPr>
          <a:xfrm>
            <a:off x="298216" y="3556834"/>
            <a:ext cx="2617199"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000" b="0" i="0" u="none" strike="noStrike" kern="1200" cap="none" spc="0" normalizeH="0" baseline="0" noProof="0" dirty="0" smtClean="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“What you are going to buy anyway!”</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「你無</a:t>
            </a:r>
            <a:r>
              <a:rPr kumimoji="0"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論如何都要購買的必需品！」</a:t>
            </a:r>
          </a:p>
        </p:txBody>
      </p:sp>
      <p:sp>
        <p:nvSpPr>
          <p:cNvPr id="12" name="Rectangle 11">
            <a:extLst>
              <a:ext uri="{FF2B5EF4-FFF2-40B4-BE49-F238E27FC236}">
                <a16:creationId xmlns:a16="http://schemas.microsoft.com/office/drawing/2014/main" id="{1C6F9E0E-B0A2-924B-BF7F-AFE61951ED31}"/>
              </a:ext>
            </a:extLst>
          </p:cNvPr>
          <p:cNvSpPr/>
          <p:nvPr/>
        </p:nvSpPr>
        <p:spPr>
          <a:xfrm>
            <a:off x="8568427" y="982278"/>
            <a:ext cx="3056262" cy="4524315"/>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SHOP.COM/??? PCID &amp; PSWD on “Every </a:t>
            </a:r>
            <a:r>
              <a:rPr kumimoji="0" lang="id-ID" sz="1600" b="0" i="0" u="none" strike="noStrike" kern="1200" cap="none" spc="0" normalizeH="0" baseline="0" noProof="0" dirty="0" err="1">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Computer</a:t>
            </a:r>
            <a:r>
              <a:rPr kumimoji="0" lang="id-ID" sz="1600" b="0" i="0" u="none" strike="noStrike" kern="1200" cap="none" spc="0" normalizeH="0" baseline="0" noProof="0" dirty="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a:t>
            </a:r>
            <a: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在「自己的每一台電腦」上儲</a:t>
            </a:r>
            <a:r>
              <a:rPr kumimoji="0" lang="zh-TW" altLang="en-US" sz="1600" b="0" i="0" u="none" strike="noStrike" kern="120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存你的</a:t>
            </a:r>
            <a:r>
              <a:rPr kumimoji="0" lang="en-US" altLang="zh-TW"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SHOP.COM</a:t>
            </a: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網站優惠顧客編號與密碼</a:t>
            </a:r>
            <a:endParaRPr kumimoji="0" lang="id-ID"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“Surf” SHOP.COM </a:t>
            </a:r>
            <a:r>
              <a:rPr kumimoji="0" lang="id-ID" sz="1600" b="0" i="0" u="none" strike="noStrike" kern="1200" cap="none" spc="0" normalizeH="0" baseline="0" noProof="0" dirty="0" err="1">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site</a:t>
            </a:r>
            <a: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「瀏覽」 </a:t>
            </a:r>
            <a:r>
              <a:rPr kumimoji="0" lang="en-US" altLang="zh-TW"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SHOP.COM</a:t>
            </a: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網站</a:t>
            </a:r>
            <a:endParaRPr kumimoji="0" lang="id-ID"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Conduct inventory of “Stores” you currently </a:t>
            </a:r>
            <a:r>
              <a:rPr kumimoji="0" lang="id-ID" sz="1600" b="0" i="0" u="none" strike="noStrike" kern="1200" cap="none" spc="0" normalizeH="0" baseline="0" noProof="0" dirty="0" err="1">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buy</a:t>
            </a:r>
            <a:r>
              <a:rPr kumimoji="0" lang="id-ID" sz="1600" b="0" i="0" u="none" strike="noStrike" kern="1200" cap="none" spc="0" normalizeH="0" baseline="0" noProof="0" dirty="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 </a:t>
            </a:r>
            <a:r>
              <a:rPr kumimoji="0" lang="id-ID" sz="1600" b="0" i="0" u="none" strike="noStrike" kern="1200" cap="none" spc="0" normalizeH="0" baseline="0" noProof="0" dirty="0" err="1">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from</a:t>
            </a:r>
            <a: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檢</a:t>
            </a:r>
            <a:r>
              <a:rPr kumimoji="0" lang="zh-TW" altLang="en-US" sz="1600" b="0" i="0" u="none" strike="noStrike" kern="120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視你目</a:t>
            </a: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前消費的「店家」</a:t>
            </a:r>
            <a:endParaRPr kumimoji="0" lang="id-ID"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Install “Shop </a:t>
            </a:r>
            <a:r>
              <a:rPr kumimoji="0" lang="id-ID" sz="1600" b="0" i="0" u="none" strike="noStrike" kern="1200" cap="none" spc="0" normalizeH="0" baseline="0" noProof="0" dirty="0" err="1">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Buddy</a:t>
            </a:r>
            <a:r>
              <a:rPr kumimoji="0" lang="id-ID" sz="1600" b="0" i="0" u="none" strike="noStrike" kern="1200" cap="none" spc="0" normalizeH="0" baseline="0" noProof="0" dirty="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a:t>
            </a:r>
            <a: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安裝「</a:t>
            </a:r>
            <a:r>
              <a:rPr kumimoji="0" lang="id-ID"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Shop Buddy」</a:t>
            </a:r>
          </a:p>
        </p:txBody>
      </p:sp>
      <p:pic>
        <p:nvPicPr>
          <p:cNvPr id="8" name="Picture Placeholder 7">
            <a:extLst>
              <a:ext uri="{FF2B5EF4-FFF2-40B4-BE49-F238E27FC236}">
                <a16:creationId xmlns:a16="http://schemas.microsoft.com/office/drawing/2014/main" id="{2AEECF5A-B5DC-6C4A-839C-02F14114FE0E}"/>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5191" r="5191"/>
          <a:stretch>
            <a:fillRect/>
          </a:stretch>
        </p:blipFill>
        <p:spPr>
          <a:xfrm>
            <a:off x="7092939" y="1900238"/>
            <a:ext cx="1321593" cy="3193260"/>
          </a:xfrm>
        </p:spPr>
      </p:pic>
      <p:pic>
        <p:nvPicPr>
          <p:cNvPr id="6" name="Picture Placeholder 5">
            <a:extLst>
              <a:ext uri="{FF2B5EF4-FFF2-40B4-BE49-F238E27FC236}">
                <a16:creationId xmlns:a16="http://schemas.microsoft.com/office/drawing/2014/main" id="{96ABD6B1-1633-2D44-A4D3-AFF9298CABD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810" b="8810"/>
          <a:stretch>
            <a:fillRect/>
          </a:stretch>
        </p:blipFill>
        <p:spPr/>
      </p:pic>
      <p:pic>
        <p:nvPicPr>
          <p:cNvPr id="10" name="Picture Placeholder 9">
            <a:extLst>
              <a:ext uri="{FF2B5EF4-FFF2-40B4-BE49-F238E27FC236}">
                <a16:creationId xmlns:a16="http://schemas.microsoft.com/office/drawing/2014/main" id="{852D2619-E063-9242-A89F-7469B41DB91E}"/>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8894" r="8894"/>
          <a:stretch>
            <a:fillRect/>
          </a:stretch>
        </p:blipFill>
        <p:spPr>
          <a:xfrm>
            <a:off x="3236199" y="1833563"/>
            <a:ext cx="1231107" cy="3243262"/>
          </a:xfrm>
        </p:spPr>
      </p:pic>
    </p:spTree>
    <p:extLst>
      <p:ext uri="{BB962C8B-B14F-4D97-AF65-F5344CB8AC3E}">
        <p14:creationId xmlns:p14="http://schemas.microsoft.com/office/powerpoint/2010/main" val="29500080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425FC70-2B75-6243-9EDF-8E10C6D6979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2" name="Rectangle 1"/>
          <p:cNvSpPr/>
          <p:nvPr/>
        </p:nvSpPr>
        <p:spPr>
          <a:xfrm>
            <a:off x="3816824" y="781336"/>
            <a:ext cx="4558352" cy="5295331"/>
          </a:xfrm>
          <a:prstGeom prst="rect">
            <a:avLst/>
          </a:prstGeom>
          <a:solidFill>
            <a:srgbClr val="A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8" name="Title 1">
            <a:extLst>
              <a:ext uri="{FF2B5EF4-FFF2-40B4-BE49-F238E27FC236}">
                <a16:creationId xmlns:a16="http://schemas.microsoft.com/office/drawing/2014/main" id="{B4CC168A-B8C1-3A41-9B0B-C3D3B6FBA98F}"/>
              </a:ext>
            </a:extLst>
          </p:cNvPr>
          <p:cNvSpPr txBox="1">
            <a:spLocks/>
          </p:cNvSpPr>
          <p:nvPr/>
        </p:nvSpPr>
        <p:spPr>
          <a:xfrm>
            <a:off x="4091390" y="1125623"/>
            <a:ext cx="4009220" cy="46760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60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YOU NEED TO TAKE FULL RESPONSIBILITY FOR YOUR OWN SUCCESS.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2600" b="0" i="0" u="none" strike="noStrike" kern="1200" cap="none" spc="600" normalizeH="0" baseline="0" noProof="0" dirty="0" smtClean="0">
                <a:ln>
                  <a:noFill/>
                </a:ln>
                <a:solidFill>
                  <a:prstClr val="white"/>
                </a:solidFill>
                <a:effectLst/>
                <a:uLnTx/>
                <a:uFillTx/>
                <a:latin typeface="Microsoft JhengHei" panose="020B0604030504040204" pitchFamily="34" charset="-120"/>
                <a:ea typeface="Microsoft JhengHei" panose="020B0604030504040204" pitchFamily="34" charset="-120"/>
                <a:cs typeface="+mj-cs"/>
              </a:rPr>
              <a:t>你必</a:t>
            </a:r>
            <a:r>
              <a:rPr kumimoji="0" lang="zh-TW" altLang="en-US" sz="26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rPr>
              <a:t>須為自己的成功負起全部的責任。</a:t>
            </a:r>
            <a:endParaRPr kumimoji="0" lang="en-US" sz="26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6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60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THIS IS YOUR BUSINESS AND YOUR INCOME!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26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rPr>
              <a:t>這</a:t>
            </a:r>
            <a:r>
              <a:rPr kumimoji="0" lang="zh-TW" altLang="en-US" sz="2600" b="0" i="0" u="none" strike="noStrike" kern="1200" cap="none" spc="600" normalizeH="0" baseline="0" noProof="0" dirty="0" smtClean="0">
                <a:ln>
                  <a:noFill/>
                </a:ln>
                <a:solidFill>
                  <a:prstClr val="white"/>
                </a:solidFill>
                <a:effectLst/>
                <a:uLnTx/>
                <a:uFillTx/>
                <a:latin typeface="Microsoft JhengHei" panose="020B0604030504040204" pitchFamily="34" charset="-120"/>
                <a:ea typeface="Microsoft JhengHei" panose="020B0604030504040204" pitchFamily="34" charset="-120"/>
                <a:cs typeface="+mj-cs"/>
              </a:rPr>
              <a:t>是你自</a:t>
            </a:r>
            <a:r>
              <a:rPr kumimoji="0" lang="zh-TW" altLang="en-US" sz="26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rPr>
              <a:t>己的事業和收入！</a:t>
            </a:r>
          </a:p>
        </p:txBody>
      </p:sp>
    </p:spTree>
    <p:extLst>
      <p:ext uri="{BB962C8B-B14F-4D97-AF65-F5344CB8AC3E}">
        <p14:creationId xmlns:p14="http://schemas.microsoft.com/office/powerpoint/2010/main" val="97724934"/>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A682CA3-68DD-8145-9D57-4974F544B60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642" t="5808" r="23022" b="31471"/>
          <a:stretch/>
        </p:blipFill>
        <p:spPr>
          <a:xfrm>
            <a:off x="0" y="0"/>
            <a:ext cx="12192000" cy="6858000"/>
          </a:xfrm>
        </p:spPr>
      </p:pic>
      <p:sp>
        <p:nvSpPr>
          <p:cNvPr id="2" name="Rectangle 1"/>
          <p:cNvSpPr/>
          <p:nvPr/>
        </p:nvSpPr>
        <p:spPr>
          <a:xfrm>
            <a:off x="3816824" y="781336"/>
            <a:ext cx="4558352" cy="5295331"/>
          </a:xfrm>
          <a:prstGeom prst="rect">
            <a:avLst/>
          </a:prstGeom>
          <a:solidFill>
            <a:srgbClr val="A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2" name="Title 1"/>
          <p:cNvSpPr txBox="1">
            <a:spLocks/>
          </p:cNvSpPr>
          <p:nvPr/>
        </p:nvSpPr>
        <p:spPr>
          <a:xfrm>
            <a:off x="4091390" y="885925"/>
            <a:ext cx="4009220" cy="51907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60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YOU CAN’T PUT YOUR MA UNFRANCHISE BUSINESS 2ND, 3RD OR 4TH ON THE PRIORITY LIST AND EXPECT IT TO PAY YOU 1ST!!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2600" b="0" i="0" u="none" strike="noStrike" kern="1200" cap="none" spc="600" normalizeH="0" baseline="0" noProof="0" dirty="0" smtClean="0">
                <a:ln>
                  <a:noFill/>
                </a:ln>
                <a:solidFill>
                  <a:prstClr val="white"/>
                </a:solidFill>
                <a:effectLst/>
                <a:uLnTx/>
                <a:uFillTx/>
                <a:latin typeface="Microsoft JhengHei" panose="020B0604030504040204" pitchFamily="34" charset="-120"/>
                <a:ea typeface="Microsoft JhengHei" panose="020B0604030504040204" pitchFamily="34" charset="-120"/>
                <a:cs typeface="+mj-cs"/>
              </a:rPr>
              <a:t>你無</a:t>
            </a:r>
            <a:r>
              <a:rPr kumimoji="0" lang="zh-TW" altLang="en-US" sz="26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rPr>
              <a:t>法將自己的超連鎖事業列為第二、第三或第四順位，而期望它能</a:t>
            </a:r>
            <a:r>
              <a:rPr kumimoji="0" lang="zh-TW" altLang="en-US" sz="2600" b="0" i="0" u="none" strike="noStrike" kern="1200" cap="none" spc="600" normalizeH="0" baseline="0" noProof="0" dirty="0" smtClean="0">
                <a:ln>
                  <a:noFill/>
                </a:ln>
                <a:solidFill>
                  <a:prstClr val="white"/>
                </a:solidFill>
                <a:effectLst/>
                <a:uLnTx/>
                <a:uFillTx/>
                <a:latin typeface="Microsoft JhengHei" panose="020B0604030504040204" pitchFamily="34" charset="-120"/>
                <a:ea typeface="Microsoft JhengHei" panose="020B0604030504040204" pitchFamily="34" charset="-120"/>
                <a:cs typeface="+mj-cs"/>
              </a:rPr>
              <a:t>為你賺</a:t>
            </a:r>
            <a:r>
              <a:rPr kumimoji="0" lang="zh-TW" altLang="en-US" sz="26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rPr>
              <a:t>取第一收入！</a:t>
            </a:r>
          </a:p>
        </p:txBody>
      </p:sp>
    </p:spTree>
    <p:extLst>
      <p:ext uri="{BB962C8B-B14F-4D97-AF65-F5344CB8AC3E}">
        <p14:creationId xmlns:p14="http://schemas.microsoft.com/office/powerpoint/2010/main" val="3371281836"/>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a:extLst>
              <a:ext uri="{FF2B5EF4-FFF2-40B4-BE49-F238E27FC236}">
                <a16:creationId xmlns:a16="http://schemas.microsoft.com/office/drawing/2014/main" id="{53B18DA4-E19B-0841-AA2F-0774F63E4CF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4335" b="4335"/>
          <a:stretch>
            <a:fillRect/>
          </a:stretch>
        </p:blipFill>
        <p:spPr/>
      </p:pic>
      <p:sp>
        <p:nvSpPr>
          <p:cNvPr id="14" name="Rectangle 13">
            <a:extLst>
              <a:ext uri="{FF2B5EF4-FFF2-40B4-BE49-F238E27FC236}">
                <a16:creationId xmlns:a16="http://schemas.microsoft.com/office/drawing/2014/main" id="{0D628934-B1FE-F149-86E4-718096406C2A}"/>
              </a:ext>
            </a:extLst>
          </p:cNvPr>
          <p:cNvSpPr/>
          <p:nvPr/>
        </p:nvSpPr>
        <p:spPr>
          <a:xfrm>
            <a:off x="633046" y="624252"/>
            <a:ext cx="10925908" cy="5609497"/>
          </a:xfrm>
          <a:prstGeom prst="rect">
            <a:avLst/>
          </a:prstGeom>
          <a:solidFill>
            <a:srgbClr val="1A1A1A">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a:endParaRPr>
          </a:p>
        </p:txBody>
      </p:sp>
      <p:sp>
        <p:nvSpPr>
          <p:cNvPr id="16" name="Rectangle 15">
            <a:extLst>
              <a:ext uri="{FF2B5EF4-FFF2-40B4-BE49-F238E27FC236}">
                <a16:creationId xmlns:a16="http://schemas.microsoft.com/office/drawing/2014/main" id="{995E7EAE-2EF5-5347-8D8B-3E13CDBC9137}"/>
              </a:ext>
            </a:extLst>
          </p:cNvPr>
          <p:cNvSpPr/>
          <p:nvPr/>
        </p:nvSpPr>
        <p:spPr>
          <a:xfrm>
            <a:off x="2517111" y="2237538"/>
            <a:ext cx="4612341" cy="397031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Address</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 </a:t>
            </a: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Book</a:t>
            </a:r>
            <a:endPar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Contact</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 </a:t>
            </a: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from</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 </a:t>
            </a: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Phone</a:t>
            </a:r>
            <a:endPar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Facebook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Instagram</a:t>
            </a:r>
            <a:endPar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Twitter</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a:t>
            </a: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etc</a:t>
            </a:r>
            <a:endPar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Who</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 </a:t>
            </a: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do</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 </a:t>
            </a: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you</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 </a:t>
            </a: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know</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 </a:t>
            </a: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that</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a:t>
            </a:r>
          </a:p>
        </p:txBody>
      </p:sp>
      <p:sp>
        <p:nvSpPr>
          <p:cNvPr id="17" name="Shape 4762">
            <a:extLst>
              <a:ext uri="{FF2B5EF4-FFF2-40B4-BE49-F238E27FC236}">
                <a16:creationId xmlns:a16="http://schemas.microsoft.com/office/drawing/2014/main" id="{1EBACD7A-3A99-004B-BFEC-C87B3377A0F0}"/>
              </a:ext>
            </a:extLst>
          </p:cNvPr>
          <p:cNvSpPr/>
          <p:nvPr/>
        </p:nvSpPr>
        <p:spPr>
          <a:xfrm>
            <a:off x="2096650" y="2456173"/>
            <a:ext cx="319184" cy="369522"/>
          </a:xfrm>
          <a:custGeom>
            <a:avLst/>
            <a:gdLst/>
            <a:ahLst/>
            <a:cxnLst/>
            <a:rect l="0" t="0" r="0" b="0"/>
            <a:pathLst>
              <a:path w="120000" h="120000" extrusionOk="0">
                <a:moveTo>
                  <a:pt x="112673" y="119782"/>
                </a:moveTo>
                <a:lnTo>
                  <a:pt x="112673" y="119782"/>
                </a:lnTo>
                <a:cubicBezTo>
                  <a:pt x="105347" y="119782"/>
                  <a:pt x="105347" y="119782"/>
                  <a:pt x="105347" y="119782"/>
                </a:cubicBezTo>
                <a:cubicBezTo>
                  <a:pt x="105347" y="0"/>
                  <a:pt x="105347" y="0"/>
                  <a:pt x="105347" y="0"/>
                </a:cubicBezTo>
                <a:cubicBezTo>
                  <a:pt x="112673" y="0"/>
                  <a:pt x="112673" y="0"/>
                  <a:pt x="112673" y="0"/>
                </a:cubicBezTo>
                <a:cubicBezTo>
                  <a:pt x="116210" y="0"/>
                  <a:pt x="119747" y="3043"/>
                  <a:pt x="119747" y="6086"/>
                </a:cubicBezTo>
                <a:cubicBezTo>
                  <a:pt x="119747" y="113695"/>
                  <a:pt x="119747" y="113695"/>
                  <a:pt x="119747" y="113695"/>
                </a:cubicBezTo>
                <a:cubicBezTo>
                  <a:pt x="119747" y="116739"/>
                  <a:pt x="116210" y="119782"/>
                  <a:pt x="112673" y="119782"/>
                </a:cubicBezTo>
                <a:close/>
                <a:moveTo>
                  <a:pt x="14400" y="113695"/>
                </a:moveTo>
                <a:lnTo>
                  <a:pt x="14400" y="113695"/>
                </a:lnTo>
                <a:cubicBezTo>
                  <a:pt x="14400" y="107608"/>
                  <a:pt x="14400" y="107608"/>
                  <a:pt x="14400" y="107608"/>
                </a:cubicBezTo>
                <a:cubicBezTo>
                  <a:pt x="26778" y="107608"/>
                  <a:pt x="26778" y="107608"/>
                  <a:pt x="26778" y="107608"/>
                </a:cubicBezTo>
                <a:cubicBezTo>
                  <a:pt x="34105" y="107608"/>
                  <a:pt x="41178" y="101304"/>
                  <a:pt x="41178" y="95217"/>
                </a:cubicBezTo>
                <a:cubicBezTo>
                  <a:pt x="41178" y="87608"/>
                  <a:pt x="34105" y="82826"/>
                  <a:pt x="26778" y="82826"/>
                </a:cubicBezTo>
                <a:cubicBezTo>
                  <a:pt x="14400" y="82826"/>
                  <a:pt x="14400" y="82826"/>
                  <a:pt x="14400" y="82826"/>
                </a:cubicBezTo>
                <a:cubicBezTo>
                  <a:pt x="14400" y="72173"/>
                  <a:pt x="14400" y="72173"/>
                  <a:pt x="14400" y="72173"/>
                </a:cubicBezTo>
                <a:cubicBezTo>
                  <a:pt x="26778" y="72173"/>
                  <a:pt x="26778" y="72173"/>
                  <a:pt x="26778" y="72173"/>
                </a:cubicBezTo>
                <a:cubicBezTo>
                  <a:pt x="34105" y="72173"/>
                  <a:pt x="41178" y="66086"/>
                  <a:pt x="41178" y="59782"/>
                </a:cubicBezTo>
                <a:cubicBezTo>
                  <a:pt x="41178" y="53695"/>
                  <a:pt x="34105" y="47608"/>
                  <a:pt x="26778" y="47608"/>
                </a:cubicBezTo>
                <a:cubicBezTo>
                  <a:pt x="14400" y="47608"/>
                  <a:pt x="14400" y="47608"/>
                  <a:pt x="14400" y="47608"/>
                </a:cubicBezTo>
                <a:cubicBezTo>
                  <a:pt x="14400" y="36739"/>
                  <a:pt x="14400" y="36739"/>
                  <a:pt x="14400" y="36739"/>
                </a:cubicBezTo>
                <a:cubicBezTo>
                  <a:pt x="26778" y="36739"/>
                  <a:pt x="26778" y="36739"/>
                  <a:pt x="26778" y="36739"/>
                </a:cubicBezTo>
                <a:cubicBezTo>
                  <a:pt x="34105" y="36739"/>
                  <a:pt x="41178" y="32173"/>
                  <a:pt x="41178" y="24565"/>
                </a:cubicBezTo>
                <a:cubicBezTo>
                  <a:pt x="41178" y="18478"/>
                  <a:pt x="34105" y="12173"/>
                  <a:pt x="26778" y="12173"/>
                </a:cubicBezTo>
                <a:cubicBezTo>
                  <a:pt x="14400" y="12173"/>
                  <a:pt x="14400" y="12173"/>
                  <a:pt x="14400" y="12173"/>
                </a:cubicBezTo>
                <a:cubicBezTo>
                  <a:pt x="14400" y="6086"/>
                  <a:pt x="14400" y="6086"/>
                  <a:pt x="14400" y="6086"/>
                </a:cubicBezTo>
                <a:cubicBezTo>
                  <a:pt x="14400" y="3043"/>
                  <a:pt x="17936" y="0"/>
                  <a:pt x="21473" y="0"/>
                </a:cubicBezTo>
                <a:cubicBezTo>
                  <a:pt x="98273" y="0"/>
                  <a:pt x="98273" y="0"/>
                  <a:pt x="98273" y="0"/>
                </a:cubicBezTo>
                <a:cubicBezTo>
                  <a:pt x="98273" y="119782"/>
                  <a:pt x="98273" y="119782"/>
                  <a:pt x="98273" y="119782"/>
                </a:cubicBezTo>
                <a:cubicBezTo>
                  <a:pt x="21473" y="119782"/>
                  <a:pt x="21473" y="119782"/>
                  <a:pt x="21473" y="119782"/>
                </a:cubicBezTo>
                <a:cubicBezTo>
                  <a:pt x="17936" y="119782"/>
                  <a:pt x="14400" y="116739"/>
                  <a:pt x="14400" y="113695"/>
                </a:cubicBezTo>
                <a:close/>
                <a:moveTo>
                  <a:pt x="34105" y="24565"/>
                </a:moveTo>
                <a:lnTo>
                  <a:pt x="34105" y="24565"/>
                </a:lnTo>
                <a:cubicBezTo>
                  <a:pt x="34105" y="29130"/>
                  <a:pt x="30315" y="30652"/>
                  <a:pt x="26778" y="30652"/>
                </a:cubicBezTo>
                <a:cubicBezTo>
                  <a:pt x="7326" y="30652"/>
                  <a:pt x="7326" y="30652"/>
                  <a:pt x="7326" y="30652"/>
                </a:cubicBezTo>
                <a:cubicBezTo>
                  <a:pt x="3789" y="30652"/>
                  <a:pt x="0" y="29130"/>
                  <a:pt x="0" y="24565"/>
                </a:cubicBezTo>
                <a:cubicBezTo>
                  <a:pt x="0" y="21521"/>
                  <a:pt x="3789" y="18478"/>
                  <a:pt x="7326" y="18478"/>
                </a:cubicBezTo>
                <a:cubicBezTo>
                  <a:pt x="26778" y="18478"/>
                  <a:pt x="26778" y="18478"/>
                  <a:pt x="26778" y="18478"/>
                </a:cubicBezTo>
                <a:cubicBezTo>
                  <a:pt x="30315" y="18478"/>
                  <a:pt x="34105" y="21521"/>
                  <a:pt x="34105" y="24565"/>
                </a:cubicBezTo>
                <a:close/>
                <a:moveTo>
                  <a:pt x="7326" y="53695"/>
                </a:moveTo>
                <a:lnTo>
                  <a:pt x="7326" y="53695"/>
                </a:lnTo>
                <a:cubicBezTo>
                  <a:pt x="26778" y="53695"/>
                  <a:pt x="26778" y="53695"/>
                  <a:pt x="26778" y="53695"/>
                </a:cubicBezTo>
                <a:cubicBezTo>
                  <a:pt x="30315" y="53695"/>
                  <a:pt x="34105" y="56739"/>
                  <a:pt x="34105" y="59782"/>
                </a:cubicBezTo>
                <a:cubicBezTo>
                  <a:pt x="34105" y="63043"/>
                  <a:pt x="30315" y="66086"/>
                  <a:pt x="26778" y="66086"/>
                </a:cubicBezTo>
                <a:cubicBezTo>
                  <a:pt x="7326" y="66086"/>
                  <a:pt x="7326" y="66086"/>
                  <a:pt x="7326" y="66086"/>
                </a:cubicBezTo>
                <a:cubicBezTo>
                  <a:pt x="3789" y="66086"/>
                  <a:pt x="0" y="63043"/>
                  <a:pt x="0" y="59782"/>
                </a:cubicBezTo>
                <a:cubicBezTo>
                  <a:pt x="0" y="56739"/>
                  <a:pt x="3789" y="53695"/>
                  <a:pt x="7326" y="53695"/>
                </a:cubicBezTo>
                <a:close/>
                <a:moveTo>
                  <a:pt x="7326" y="89130"/>
                </a:moveTo>
                <a:lnTo>
                  <a:pt x="7326" y="89130"/>
                </a:lnTo>
                <a:cubicBezTo>
                  <a:pt x="26778" y="89130"/>
                  <a:pt x="26778" y="89130"/>
                  <a:pt x="26778" y="89130"/>
                </a:cubicBezTo>
                <a:cubicBezTo>
                  <a:pt x="30315" y="89130"/>
                  <a:pt x="34105" y="90652"/>
                  <a:pt x="34105" y="95217"/>
                </a:cubicBezTo>
                <a:cubicBezTo>
                  <a:pt x="34105" y="98260"/>
                  <a:pt x="30315" y="101304"/>
                  <a:pt x="26778" y="101304"/>
                </a:cubicBezTo>
                <a:cubicBezTo>
                  <a:pt x="7326" y="101304"/>
                  <a:pt x="7326" y="101304"/>
                  <a:pt x="7326" y="101304"/>
                </a:cubicBezTo>
                <a:cubicBezTo>
                  <a:pt x="3789" y="101304"/>
                  <a:pt x="0" y="98260"/>
                  <a:pt x="0" y="95217"/>
                </a:cubicBezTo>
                <a:cubicBezTo>
                  <a:pt x="0" y="90652"/>
                  <a:pt x="3789" y="89130"/>
                  <a:pt x="7326" y="89130"/>
                </a:cubicBezTo>
                <a:close/>
              </a:path>
            </a:pathLst>
          </a:custGeom>
          <a:solidFill>
            <a:schemeClr val="bg1"/>
          </a:solidFill>
          <a:ln>
            <a:noFill/>
          </a:ln>
        </p:spPr>
        <p:txBody>
          <a:bodyPr lIns="45713" tIns="22850" rIns="45713"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Roboto"/>
              <a:ea typeface="Roboto"/>
              <a:cs typeface="Roboto"/>
              <a:sym typeface="Roboto"/>
            </a:endParaRPr>
          </a:p>
        </p:txBody>
      </p:sp>
      <p:pic>
        <p:nvPicPr>
          <p:cNvPr id="18" name="Picture 17">
            <a:extLst>
              <a:ext uri="{FF2B5EF4-FFF2-40B4-BE49-F238E27FC236}">
                <a16:creationId xmlns:a16="http://schemas.microsoft.com/office/drawing/2014/main" id="{7D8457D0-A5EA-4446-8873-83E0CBA1819F}"/>
              </a:ext>
            </a:extLst>
          </p:cNvPr>
          <p:cNvPicPr>
            <a:picLocks noChangeAspect="1"/>
          </p:cNvPicPr>
          <p:nvPr/>
        </p:nvPicPr>
        <p:blipFill>
          <a:blip r:embed="rId3"/>
          <a:stretch>
            <a:fillRect/>
          </a:stretch>
        </p:blipFill>
        <p:spPr>
          <a:xfrm>
            <a:off x="2137477" y="3055950"/>
            <a:ext cx="237530" cy="435472"/>
          </a:xfrm>
          <a:prstGeom prst="rect">
            <a:avLst/>
          </a:prstGeom>
        </p:spPr>
      </p:pic>
      <p:sp>
        <p:nvSpPr>
          <p:cNvPr id="19" name="Shape 5020">
            <a:extLst>
              <a:ext uri="{FF2B5EF4-FFF2-40B4-BE49-F238E27FC236}">
                <a16:creationId xmlns:a16="http://schemas.microsoft.com/office/drawing/2014/main" id="{DB650BB6-7379-9A45-8DF0-E1A656AFB2A0}"/>
              </a:ext>
            </a:extLst>
          </p:cNvPr>
          <p:cNvSpPr/>
          <p:nvPr/>
        </p:nvSpPr>
        <p:spPr>
          <a:xfrm>
            <a:off x="2068466" y="5023840"/>
            <a:ext cx="348317" cy="284828"/>
          </a:xfrm>
          <a:custGeom>
            <a:avLst/>
            <a:gdLst/>
            <a:ahLst/>
            <a:cxnLst/>
            <a:rect l="0" t="0" r="0" b="0"/>
            <a:pathLst>
              <a:path w="120000" h="120000" extrusionOk="0">
                <a:moveTo>
                  <a:pt x="81727" y="0"/>
                </a:moveTo>
                <a:lnTo>
                  <a:pt x="81727" y="0"/>
                </a:lnTo>
                <a:cubicBezTo>
                  <a:pt x="91495" y="0"/>
                  <a:pt x="95880" y="5322"/>
                  <a:pt x="101461" y="10403"/>
                </a:cubicBezTo>
                <a:cubicBezTo>
                  <a:pt x="105647" y="10403"/>
                  <a:pt x="111229" y="7016"/>
                  <a:pt x="114019" y="5322"/>
                </a:cubicBezTo>
                <a:cubicBezTo>
                  <a:pt x="115614" y="3629"/>
                  <a:pt x="115614" y="3629"/>
                  <a:pt x="117009" y="3629"/>
                </a:cubicBezTo>
                <a:cubicBezTo>
                  <a:pt x="115614" y="8709"/>
                  <a:pt x="112624" y="13790"/>
                  <a:pt x="108438" y="17177"/>
                </a:cubicBezTo>
                <a:cubicBezTo>
                  <a:pt x="108438" y="17177"/>
                  <a:pt x="107043" y="18870"/>
                  <a:pt x="105647" y="18870"/>
                </a:cubicBezTo>
                <a:lnTo>
                  <a:pt x="105647" y="18870"/>
                </a:lnTo>
                <a:cubicBezTo>
                  <a:pt x="111229" y="18870"/>
                  <a:pt x="115614" y="15483"/>
                  <a:pt x="119800" y="15483"/>
                </a:cubicBezTo>
                <a:lnTo>
                  <a:pt x="119800" y="15483"/>
                </a:lnTo>
                <a:cubicBezTo>
                  <a:pt x="118405" y="18870"/>
                  <a:pt x="115614" y="23951"/>
                  <a:pt x="111229" y="25645"/>
                </a:cubicBezTo>
                <a:cubicBezTo>
                  <a:pt x="109833" y="27338"/>
                  <a:pt x="109833" y="29274"/>
                  <a:pt x="108438" y="30967"/>
                </a:cubicBezTo>
                <a:cubicBezTo>
                  <a:pt x="108438" y="37741"/>
                  <a:pt x="108438" y="42822"/>
                  <a:pt x="107043" y="49596"/>
                </a:cubicBezTo>
                <a:cubicBezTo>
                  <a:pt x="100066" y="82258"/>
                  <a:pt x="84518" y="106209"/>
                  <a:pt x="59202" y="116370"/>
                </a:cubicBezTo>
                <a:cubicBezTo>
                  <a:pt x="49235" y="119758"/>
                  <a:pt x="33887" y="119758"/>
                  <a:pt x="23920" y="118064"/>
                </a:cubicBezTo>
                <a:cubicBezTo>
                  <a:pt x="18338" y="116370"/>
                  <a:pt x="14152" y="114677"/>
                  <a:pt x="8372" y="111290"/>
                </a:cubicBezTo>
                <a:cubicBezTo>
                  <a:pt x="6976" y="109596"/>
                  <a:pt x="4186" y="109596"/>
                  <a:pt x="2790" y="107903"/>
                </a:cubicBezTo>
                <a:cubicBezTo>
                  <a:pt x="1395" y="106209"/>
                  <a:pt x="1395" y="106209"/>
                  <a:pt x="0" y="106209"/>
                </a:cubicBezTo>
                <a:cubicBezTo>
                  <a:pt x="2790" y="106209"/>
                  <a:pt x="5581" y="106209"/>
                  <a:pt x="8372" y="106209"/>
                </a:cubicBezTo>
                <a:cubicBezTo>
                  <a:pt x="9966" y="106209"/>
                  <a:pt x="12757" y="106209"/>
                  <a:pt x="15548" y="104516"/>
                </a:cubicBezTo>
                <a:cubicBezTo>
                  <a:pt x="21129" y="102580"/>
                  <a:pt x="25315" y="100887"/>
                  <a:pt x="29501" y="99193"/>
                </a:cubicBezTo>
                <a:cubicBezTo>
                  <a:pt x="32491" y="97500"/>
                  <a:pt x="35282" y="95806"/>
                  <a:pt x="36677" y="92419"/>
                </a:cubicBezTo>
                <a:cubicBezTo>
                  <a:pt x="33887" y="92419"/>
                  <a:pt x="31096" y="92419"/>
                  <a:pt x="29501" y="92419"/>
                </a:cubicBezTo>
                <a:cubicBezTo>
                  <a:pt x="21129" y="89032"/>
                  <a:pt x="16943" y="82258"/>
                  <a:pt x="14152" y="71854"/>
                </a:cubicBezTo>
                <a:cubicBezTo>
                  <a:pt x="15548" y="73548"/>
                  <a:pt x="22524" y="73548"/>
                  <a:pt x="23920" y="71854"/>
                </a:cubicBezTo>
                <a:cubicBezTo>
                  <a:pt x="21129" y="71854"/>
                  <a:pt x="18338" y="70161"/>
                  <a:pt x="16943" y="68467"/>
                </a:cubicBezTo>
                <a:cubicBezTo>
                  <a:pt x="9966" y="63387"/>
                  <a:pt x="4186" y="54919"/>
                  <a:pt x="4186" y="42822"/>
                </a:cubicBezTo>
                <a:cubicBezTo>
                  <a:pt x="5581" y="42822"/>
                  <a:pt x="6976" y="42822"/>
                  <a:pt x="6976" y="44516"/>
                </a:cubicBezTo>
                <a:cubicBezTo>
                  <a:pt x="8372" y="44516"/>
                  <a:pt x="9966" y="44516"/>
                  <a:pt x="12757" y="46209"/>
                </a:cubicBezTo>
                <a:lnTo>
                  <a:pt x="15548" y="46209"/>
                </a:lnTo>
                <a:lnTo>
                  <a:pt x="15548" y="46209"/>
                </a:lnTo>
                <a:cubicBezTo>
                  <a:pt x="14152" y="44516"/>
                  <a:pt x="12757" y="42822"/>
                  <a:pt x="11362" y="41129"/>
                </a:cubicBezTo>
                <a:cubicBezTo>
                  <a:pt x="6976" y="34354"/>
                  <a:pt x="2790" y="25645"/>
                  <a:pt x="5581" y="13790"/>
                </a:cubicBezTo>
                <a:cubicBezTo>
                  <a:pt x="5581" y="10403"/>
                  <a:pt x="6976" y="8709"/>
                  <a:pt x="8372" y="7016"/>
                </a:cubicBezTo>
                <a:lnTo>
                  <a:pt x="8372" y="7016"/>
                </a:lnTo>
                <a:cubicBezTo>
                  <a:pt x="8372" y="7016"/>
                  <a:pt x="9966" y="8709"/>
                  <a:pt x="11362" y="8709"/>
                </a:cubicBezTo>
                <a:cubicBezTo>
                  <a:pt x="12757" y="12096"/>
                  <a:pt x="15548" y="15483"/>
                  <a:pt x="18338" y="17177"/>
                </a:cubicBezTo>
                <a:cubicBezTo>
                  <a:pt x="26710" y="25645"/>
                  <a:pt x="35282" y="30967"/>
                  <a:pt x="47840" y="36048"/>
                </a:cubicBezTo>
                <a:cubicBezTo>
                  <a:pt x="52026" y="36048"/>
                  <a:pt x="55016" y="37741"/>
                  <a:pt x="59202" y="37741"/>
                </a:cubicBezTo>
                <a:cubicBezTo>
                  <a:pt x="57807" y="32661"/>
                  <a:pt x="57807" y="27338"/>
                  <a:pt x="59202" y="23951"/>
                </a:cubicBezTo>
                <a:cubicBezTo>
                  <a:pt x="61993" y="13790"/>
                  <a:pt x="66179" y="7016"/>
                  <a:pt x="73355" y="3629"/>
                </a:cubicBezTo>
                <a:cubicBezTo>
                  <a:pt x="74750" y="1935"/>
                  <a:pt x="77541" y="1935"/>
                  <a:pt x="78936" y="1935"/>
                </a:cubicBezTo>
                <a:cubicBezTo>
                  <a:pt x="80332" y="1935"/>
                  <a:pt x="80332" y="0"/>
                  <a:pt x="81727" y="0"/>
                </a:cubicBezTo>
              </a:path>
            </a:pathLst>
          </a:custGeom>
          <a:solidFill>
            <a:schemeClr val="bg1"/>
          </a:solidFill>
          <a:ln>
            <a:noFill/>
          </a:ln>
        </p:spPr>
        <p:txBody>
          <a:bodyPr lIns="45713" tIns="22850" rIns="45713"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ea typeface="Roboto"/>
              <a:cs typeface="Roboto"/>
              <a:sym typeface="Roboto"/>
            </a:endParaRPr>
          </a:p>
        </p:txBody>
      </p:sp>
      <p:sp>
        <p:nvSpPr>
          <p:cNvPr id="20" name="Shape 5028">
            <a:extLst>
              <a:ext uri="{FF2B5EF4-FFF2-40B4-BE49-F238E27FC236}">
                <a16:creationId xmlns:a16="http://schemas.microsoft.com/office/drawing/2014/main" id="{03CB7E7C-C7E0-0F4E-9143-37C59F5F4FF1}"/>
              </a:ext>
            </a:extLst>
          </p:cNvPr>
          <p:cNvSpPr/>
          <p:nvPr/>
        </p:nvSpPr>
        <p:spPr>
          <a:xfrm>
            <a:off x="2077218" y="4387404"/>
            <a:ext cx="346221" cy="326235"/>
          </a:xfrm>
          <a:custGeom>
            <a:avLst/>
            <a:gdLst/>
            <a:ahLst/>
            <a:cxnLst/>
            <a:rect l="0" t="0" r="0" b="0"/>
            <a:pathLst>
              <a:path w="120000" h="120000" extrusionOk="0">
                <a:moveTo>
                  <a:pt x="93201" y="119790"/>
                </a:moveTo>
                <a:lnTo>
                  <a:pt x="93201" y="119790"/>
                </a:lnTo>
                <a:cubicBezTo>
                  <a:pt x="93201" y="76933"/>
                  <a:pt x="93201" y="76933"/>
                  <a:pt x="93201" y="76933"/>
                </a:cubicBezTo>
                <a:cubicBezTo>
                  <a:pt x="93201" y="67944"/>
                  <a:pt x="90443" y="59163"/>
                  <a:pt x="80788" y="59163"/>
                </a:cubicBezTo>
                <a:cubicBezTo>
                  <a:pt x="70935" y="59163"/>
                  <a:pt x="66798" y="67944"/>
                  <a:pt x="66798" y="76933"/>
                </a:cubicBezTo>
                <a:cubicBezTo>
                  <a:pt x="66798" y="119790"/>
                  <a:pt x="66798" y="119790"/>
                  <a:pt x="66798" y="119790"/>
                </a:cubicBezTo>
                <a:cubicBezTo>
                  <a:pt x="40394" y="119790"/>
                  <a:pt x="40394" y="119790"/>
                  <a:pt x="40394" y="119790"/>
                </a:cubicBezTo>
                <a:cubicBezTo>
                  <a:pt x="40394" y="39930"/>
                  <a:pt x="40394" y="39930"/>
                  <a:pt x="40394" y="39930"/>
                </a:cubicBezTo>
                <a:cubicBezTo>
                  <a:pt x="66798" y="39930"/>
                  <a:pt x="66798" y="39930"/>
                  <a:pt x="66798" y="39930"/>
                </a:cubicBezTo>
                <a:cubicBezTo>
                  <a:pt x="66798" y="50174"/>
                  <a:pt x="66798" y="50174"/>
                  <a:pt x="66798" y="50174"/>
                </a:cubicBezTo>
                <a:cubicBezTo>
                  <a:pt x="73891" y="41393"/>
                  <a:pt x="79408" y="37003"/>
                  <a:pt x="90443" y="37003"/>
                </a:cubicBezTo>
                <a:cubicBezTo>
                  <a:pt x="101674" y="37003"/>
                  <a:pt x="119802" y="42857"/>
                  <a:pt x="119802" y="75470"/>
                </a:cubicBezTo>
                <a:cubicBezTo>
                  <a:pt x="119802" y="119790"/>
                  <a:pt x="119802" y="119790"/>
                  <a:pt x="119802" y="119790"/>
                </a:cubicBezTo>
                <a:lnTo>
                  <a:pt x="93201" y="119790"/>
                </a:lnTo>
                <a:close/>
                <a:moveTo>
                  <a:pt x="15369" y="28013"/>
                </a:moveTo>
                <a:lnTo>
                  <a:pt x="15369" y="28013"/>
                </a:lnTo>
                <a:cubicBezTo>
                  <a:pt x="6896" y="28013"/>
                  <a:pt x="0" y="22160"/>
                  <a:pt x="0" y="14843"/>
                </a:cubicBezTo>
                <a:cubicBezTo>
                  <a:pt x="0" y="5853"/>
                  <a:pt x="6896" y="0"/>
                  <a:pt x="15369" y="0"/>
                </a:cubicBezTo>
                <a:cubicBezTo>
                  <a:pt x="23645" y="0"/>
                  <a:pt x="30541" y="5853"/>
                  <a:pt x="30541" y="14843"/>
                </a:cubicBezTo>
                <a:cubicBezTo>
                  <a:pt x="30541" y="22160"/>
                  <a:pt x="23645" y="28013"/>
                  <a:pt x="15369" y="28013"/>
                </a:cubicBezTo>
                <a:close/>
                <a:moveTo>
                  <a:pt x="27783" y="119790"/>
                </a:moveTo>
                <a:lnTo>
                  <a:pt x="27783" y="119790"/>
                </a:lnTo>
                <a:cubicBezTo>
                  <a:pt x="1379" y="119790"/>
                  <a:pt x="1379" y="119790"/>
                  <a:pt x="1379" y="119790"/>
                </a:cubicBezTo>
                <a:cubicBezTo>
                  <a:pt x="1379" y="39930"/>
                  <a:pt x="1379" y="39930"/>
                  <a:pt x="1379" y="39930"/>
                </a:cubicBezTo>
                <a:cubicBezTo>
                  <a:pt x="27783" y="39930"/>
                  <a:pt x="27783" y="39930"/>
                  <a:pt x="27783" y="39930"/>
                </a:cubicBezTo>
                <a:lnTo>
                  <a:pt x="27783" y="119790"/>
                </a:lnTo>
                <a:close/>
              </a:path>
            </a:pathLst>
          </a:custGeom>
          <a:solidFill>
            <a:schemeClr val="bg1"/>
          </a:solidFill>
          <a:ln>
            <a:noFill/>
          </a:ln>
        </p:spPr>
        <p:txBody>
          <a:bodyPr lIns="45713" tIns="22850" rIns="45713"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ea typeface="Roboto"/>
              <a:cs typeface="Roboto"/>
              <a:sym typeface="Roboto"/>
            </a:endParaRPr>
          </a:p>
        </p:txBody>
      </p:sp>
      <p:sp>
        <p:nvSpPr>
          <p:cNvPr id="21" name="Shape 5033">
            <a:extLst>
              <a:ext uri="{FF2B5EF4-FFF2-40B4-BE49-F238E27FC236}">
                <a16:creationId xmlns:a16="http://schemas.microsoft.com/office/drawing/2014/main" id="{37920A6E-3D9E-F04C-A716-F695D0F140B4}"/>
              </a:ext>
            </a:extLst>
          </p:cNvPr>
          <p:cNvSpPr/>
          <p:nvPr/>
        </p:nvSpPr>
        <p:spPr>
          <a:xfrm>
            <a:off x="2077218" y="3721677"/>
            <a:ext cx="358047" cy="355526"/>
          </a:xfrm>
          <a:custGeom>
            <a:avLst/>
            <a:gdLst/>
            <a:ahLst/>
            <a:cxnLst/>
            <a:rect l="0" t="0" r="0" b="0"/>
            <a:pathLst>
              <a:path w="120000" h="120000" extrusionOk="0">
                <a:moveTo>
                  <a:pt x="109833" y="119800"/>
                </a:moveTo>
                <a:lnTo>
                  <a:pt x="109833" y="119800"/>
                </a:lnTo>
                <a:cubicBezTo>
                  <a:pt x="8372" y="119800"/>
                  <a:pt x="8372" y="119800"/>
                  <a:pt x="8372" y="119800"/>
                </a:cubicBezTo>
                <a:cubicBezTo>
                  <a:pt x="4186" y="119800"/>
                  <a:pt x="0" y="117004"/>
                  <a:pt x="0" y="111414"/>
                </a:cubicBezTo>
                <a:cubicBezTo>
                  <a:pt x="0" y="9783"/>
                  <a:pt x="0" y="9783"/>
                  <a:pt x="0" y="9783"/>
                </a:cubicBezTo>
                <a:cubicBezTo>
                  <a:pt x="0" y="4193"/>
                  <a:pt x="4186" y="0"/>
                  <a:pt x="8372" y="0"/>
                </a:cubicBezTo>
                <a:cubicBezTo>
                  <a:pt x="109833" y="0"/>
                  <a:pt x="109833" y="0"/>
                  <a:pt x="109833" y="0"/>
                </a:cubicBezTo>
                <a:cubicBezTo>
                  <a:pt x="115614" y="0"/>
                  <a:pt x="119800" y="4193"/>
                  <a:pt x="119800" y="9783"/>
                </a:cubicBezTo>
                <a:cubicBezTo>
                  <a:pt x="119800" y="111414"/>
                  <a:pt x="119800" y="111414"/>
                  <a:pt x="119800" y="111414"/>
                </a:cubicBezTo>
                <a:cubicBezTo>
                  <a:pt x="119800" y="117004"/>
                  <a:pt x="115614" y="119800"/>
                  <a:pt x="109833" y="119800"/>
                </a:cubicBezTo>
                <a:close/>
                <a:moveTo>
                  <a:pt x="50830" y="22562"/>
                </a:moveTo>
                <a:lnTo>
                  <a:pt x="50830" y="22562"/>
                </a:lnTo>
                <a:cubicBezTo>
                  <a:pt x="45049" y="22562"/>
                  <a:pt x="39468" y="23960"/>
                  <a:pt x="36677" y="25357"/>
                </a:cubicBezTo>
                <a:cubicBezTo>
                  <a:pt x="32491" y="28153"/>
                  <a:pt x="29501" y="30948"/>
                  <a:pt x="28106" y="33743"/>
                </a:cubicBezTo>
                <a:cubicBezTo>
                  <a:pt x="28106" y="36738"/>
                  <a:pt x="26710" y="39534"/>
                  <a:pt x="26710" y="45124"/>
                </a:cubicBezTo>
                <a:cubicBezTo>
                  <a:pt x="26710" y="50715"/>
                  <a:pt x="26710" y="50715"/>
                  <a:pt x="26710" y="50715"/>
                </a:cubicBezTo>
                <a:cubicBezTo>
                  <a:pt x="18338" y="50715"/>
                  <a:pt x="18338" y="50715"/>
                  <a:pt x="18338" y="50715"/>
                </a:cubicBezTo>
                <a:cubicBezTo>
                  <a:pt x="18338" y="64891"/>
                  <a:pt x="18338" y="64891"/>
                  <a:pt x="18338" y="64891"/>
                </a:cubicBezTo>
                <a:cubicBezTo>
                  <a:pt x="26710" y="64891"/>
                  <a:pt x="26710" y="64891"/>
                  <a:pt x="26710" y="64891"/>
                </a:cubicBezTo>
                <a:cubicBezTo>
                  <a:pt x="26710" y="111414"/>
                  <a:pt x="26710" y="111414"/>
                  <a:pt x="26710" y="111414"/>
                </a:cubicBezTo>
                <a:cubicBezTo>
                  <a:pt x="46445" y="111414"/>
                  <a:pt x="46445" y="111414"/>
                  <a:pt x="46445" y="111414"/>
                </a:cubicBezTo>
                <a:cubicBezTo>
                  <a:pt x="46445" y="64891"/>
                  <a:pt x="46445" y="64891"/>
                  <a:pt x="46445" y="64891"/>
                </a:cubicBezTo>
                <a:cubicBezTo>
                  <a:pt x="57807" y="64891"/>
                  <a:pt x="57807" y="64891"/>
                  <a:pt x="57807" y="64891"/>
                </a:cubicBezTo>
                <a:cubicBezTo>
                  <a:pt x="61993" y="50715"/>
                  <a:pt x="61993" y="50715"/>
                  <a:pt x="61993" y="50715"/>
                </a:cubicBezTo>
                <a:cubicBezTo>
                  <a:pt x="46445" y="50715"/>
                  <a:pt x="46445" y="50715"/>
                  <a:pt x="46445" y="50715"/>
                </a:cubicBezTo>
                <a:cubicBezTo>
                  <a:pt x="46445" y="45124"/>
                  <a:pt x="46445" y="45124"/>
                  <a:pt x="46445" y="45124"/>
                </a:cubicBezTo>
                <a:cubicBezTo>
                  <a:pt x="46445" y="42329"/>
                  <a:pt x="46445" y="39534"/>
                  <a:pt x="47840" y="38136"/>
                </a:cubicBezTo>
                <a:cubicBezTo>
                  <a:pt x="49435" y="38136"/>
                  <a:pt x="52225" y="36738"/>
                  <a:pt x="55016" y="36738"/>
                </a:cubicBezTo>
                <a:cubicBezTo>
                  <a:pt x="57807" y="36738"/>
                  <a:pt x="59202" y="38136"/>
                  <a:pt x="61993" y="39534"/>
                </a:cubicBezTo>
                <a:cubicBezTo>
                  <a:pt x="66179" y="26755"/>
                  <a:pt x="66179" y="26755"/>
                  <a:pt x="66179" y="26755"/>
                </a:cubicBezTo>
                <a:cubicBezTo>
                  <a:pt x="60598" y="25357"/>
                  <a:pt x="56411" y="22562"/>
                  <a:pt x="50830" y="22562"/>
                </a:cubicBezTo>
                <a:close/>
              </a:path>
            </a:pathLst>
          </a:custGeom>
          <a:solidFill>
            <a:schemeClr val="bg1"/>
          </a:solidFill>
          <a:ln>
            <a:noFill/>
          </a:ln>
        </p:spPr>
        <p:txBody>
          <a:bodyPr lIns="45713" tIns="22850" rIns="45713"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ea typeface="Roboto"/>
              <a:cs typeface="Roboto"/>
              <a:sym typeface="Roboto"/>
            </a:endParaRPr>
          </a:p>
        </p:txBody>
      </p:sp>
      <p:pic>
        <p:nvPicPr>
          <p:cNvPr id="22" name="Picture 21">
            <a:extLst>
              <a:ext uri="{FF2B5EF4-FFF2-40B4-BE49-F238E27FC236}">
                <a16:creationId xmlns:a16="http://schemas.microsoft.com/office/drawing/2014/main" id="{3E575D0C-F593-CD4F-A7FD-18693DF06E54}"/>
              </a:ext>
            </a:extLst>
          </p:cNvPr>
          <p:cNvPicPr>
            <a:picLocks noChangeAspect="1"/>
          </p:cNvPicPr>
          <p:nvPr/>
        </p:nvPicPr>
        <p:blipFill>
          <a:blip r:embed="rId4"/>
          <a:stretch>
            <a:fillRect/>
          </a:stretch>
        </p:blipFill>
        <p:spPr>
          <a:xfrm>
            <a:off x="2026392" y="5690924"/>
            <a:ext cx="389442" cy="270916"/>
          </a:xfrm>
          <a:prstGeom prst="rect">
            <a:avLst/>
          </a:prstGeom>
        </p:spPr>
      </p:pic>
      <p:sp>
        <p:nvSpPr>
          <p:cNvPr id="23" name="Rectangle 8">
            <a:extLst>
              <a:ext uri="{FF2B5EF4-FFF2-40B4-BE49-F238E27FC236}">
                <a16:creationId xmlns:a16="http://schemas.microsoft.com/office/drawing/2014/main" id="{6BB54912-2C9F-8D4F-A6E5-863E447F3279}"/>
              </a:ext>
            </a:extLst>
          </p:cNvPr>
          <p:cNvSpPr/>
          <p:nvPr/>
        </p:nvSpPr>
        <p:spPr>
          <a:xfrm>
            <a:off x="7410197" y="2185750"/>
            <a:ext cx="4612341" cy="397031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通訊錄</a:t>
            </a:r>
            <a:endParaRPr kumimoji="0" lang="id-ID"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來自電話的聯絡人</a:t>
            </a:r>
            <a:endParaRPr kumimoji="0" lang="id-ID"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Facebook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err="1">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Instagram</a:t>
            </a:r>
            <a:endParaRPr kumimoji="0" lang="id-ID"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Twitter...</a:t>
            </a:r>
            <a:r>
              <a:rPr kumimoji="0" lang="zh-TW" altLang="en-US"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等</a:t>
            </a:r>
            <a:endParaRPr kumimoji="0" lang="en-US" altLang="zh-TW"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你還</a:t>
            </a:r>
            <a:r>
              <a:rPr kumimoji="0" lang="zh-TW" altLang="en-US"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認識誰</a:t>
            </a:r>
            <a:r>
              <a:rPr kumimoji="0" lang="en-US" altLang="zh-TW"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a:t>
            </a:r>
            <a:endParaRPr kumimoji="0" lang="id-ID"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p:txBody>
      </p:sp>
      <p:sp>
        <p:nvSpPr>
          <p:cNvPr id="24" name="Shape 4762">
            <a:extLst>
              <a:ext uri="{FF2B5EF4-FFF2-40B4-BE49-F238E27FC236}">
                <a16:creationId xmlns:a16="http://schemas.microsoft.com/office/drawing/2014/main" id="{7D96A72F-3557-B249-A029-FE071FF680E9}"/>
              </a:ext>
            </a:extLst>
          </p:cNvPr>
          <p:cNvSpPr/>
          <p:nvPr/>
        </p:nvSpPr>
        <p:spPr>
          <a:xfrm>
            <a:off x="6989736" y="2404385"/>
            <a:ext cx="319184" cy="369522"/>
          </a:xfrm>
          <a:custGeom>
            <a:avLst/>
            <a:gdLst/>
            <a:ahLst/>
            <a:cxnLst/>
            <a:rect l="0" t="0" r="0" b="0"/>
            <a:pathLst>
              <a:path w="120000" h="120000" extrusionOk="0">
                <a:moveTo>
                  <a:pt x="112673" y="119782"/>
                </a:moveTo>
                <a:lnTo>
                  <a:pt x="112673" y="119782"/>
                </a:lnTo>
                <a:cubicBezTo>
                  <a:pt x="105347" y="119782"/>
                  <a:pt x="105347" y="119782"/>
                  <a:pt x="105347" y="119782"/>
                </a:cubicBezTo>
                <a:cubicBezTo>
                  <a:pt x="105347" y="0"/>
                  <a:pt x="105347" y="0"/>
                  <a:pt x="105347" y="0"/>
                </a:cubicBezTo>
                <a:cubicBezTo>
                  <a:pt x="112673" y="0"/>
                  <a:pt x="112673" y="0"/>
                  <a:pt x="112673" y="0"/>
                </a:cubicBezTo>
                <a:cubicBezTo>
                  <a:pt x="116210" y="0"/>
                  <a:pt x="119747" y="3043"/>
                  <a:pt x="119747" y="6086"/>
                </a:cubicBezTo>
                <a:cubicBezTo>
                  <a:pt x="119747" y="113695"/>
                  <a:pt x="119747" y="113695"/>
                  <a:pt x="119747" y="113695"/>
                </a:cubicBezTo>
                <a:cubicBezTo>
                  <a:pt x="119747" y="116739"/>
                  <a:pt x="116210" y="119782"/>
                  <a:pt x="112673" y="119782"/>
                </a:cubicBezTo>
                <a:close/>
                <a:moveTo>
                  <a:pt x="14400" y="113695"/>
                </a:moveTo>
                <a:lnTo>
                  <a:pt x="14400" y="113695"/>
                </a:lnTo>
                <a:cubicBezTo>
                  <a:pt x="14400" y="107608"/>
                  <a:pt x="14400" y="107608"/>
                  <a:pt x="14400" y="107608"/>
                </a:cubicBezTo>
                <a:cubicBezTo>
                  <a:pt x="26778" y="107608"/>
                  <a:pt x="26778" y="107608"/>
                  <a:pt x="26778" y="107608"/>
                </a:cubicBezTo>
                <a:cubicBezTo>
                  <a:pt x="34105" y="107608"/>
                  <a:pt x="41178" y="101304"/>
                  <a:pt x="41178" y="95217"/>
                </a:cubicBezTo>
                <a:cubicBezTo>
                  <a:pt x="41178" y="87608"/>
                  <a:pt x="34105" y="82826"/>
                  <a:pt x="26778" y="82826"/>
                </a:cubicBezTo>
                <a:cubicBezTo>
                  <a:pt x="14400" y="82826"/>
                  <a:pt x="14400" y="82826"/>
                  <a:pt x="14400" y="82826"/>
                </a:cubicBezTo>
                <a:cubicBezTo>
                  <a:pt x="14400" y="72173"/>
                  <a:pt x="14400" y="72173"/>
                  <a:pt x="14400" y="72173"/>
                </a:cubicBezTo>
                <a:cubicBezTo>
                  <a:pt x="26778" y="72173"/>
                  <a:pt x="26778" y="72173"/>
                  <a:pt x="26778" y="72173"/>
                </a:cubicBezTo>
                <a:cubicBezTo>
                  <a:pt x="34105" y="72173"/>
                  <a:pt x="41178" y="66086"/>
                  <a:pt x="41178" y="59782"/>
                </a:cubicBezTo>
                <a:cubicBezTo>
                  <a:pt x="41178" y="53695"/>
                  <a:pt x="34105" y="47608"/>
                  <a:pt x="26778" y="47608"/>
                </a:cubicBezTo>
                <a:cubicBezTo>
                  <a:pt x="14400" y="47608"/>
                  <a:pt x="14400" y="47608"/>
                  <a:pt x="14400" y="47608"/>
                </a:cubicBezTo>
                <a:cubicBezTo>
                  <a:pt x="14400" y="36739"/>
                  <a:pt x="14400" y="36739"/>
                  <a:pt x="14400" y="36739"/>
                </a:cubicBezTo>
                <a:cubicBezTo>
                  <a:pt x="26778" y="36739"/>
                  <a:pt x="26778" y="36739"/>
                  <a:pt x="26778" y="36739"/>
                </a:cubicBezTo>
                <a:cubicBezTo>
                  <a:pt x="34105" y="36739"/>
                  <a:pt x="41178" y="32173"/>
                  <a:pt x="41178" y="24565"/>
                </a:cubicBezTo>
                <a:cubicBezTo>
                  <a:pt x="41178" y="18478"/>
                  <a:pt x="34105" y="12173"/>
                  <a:pt x="26778" y="12173"/>
                </a:cubicBezTo>
                <a:cubicBezTo>
                  <a:pt x="14400" y="12173"/>
                  <a:pt x="14400" y="12173"/>
                  <a:pt x="14400" y="12173"/>
                </a:cubicBezTo>
                <a:cubicBezTo>
                  <a:pt x="14400" y="6086"/>
                  <a:pt x="14400" y="6086"/>
                  <a:pt x="14400" y="6086"/>
                </a:cubicBezTo>
                <a:cubicBezTo>
                  <a:pt x="14400" y="3043"/>
                  <a:pt x="17936" y="0"/>
                  <a:pt x="21473" y="0"/>
                </a:cubicBezTo>
                <a:cubicBezTo>
                  <a:pt x="98273" y="0"/>
                  <a:pt x="98273" y="0"/>
                  <a:pt x="98273" y="0"/>
                </a:cubicBezTo>
                <a:cubicBezTo>
                  <a:pt x="98273" y="119782"/>
                  <a:pt x="98273" y="119782"/>
                  <a:pt x="98273" y="119782"/>
                </a:cubicBezTo>
                <a:cubicBezTo>
                  <a:pt x="21473" y="119782"/>
                  <a:pt x="21473" y="119782"/>
                  <a:pt x="21473" y="119782"/>
                </a:cubicBezTo>
                <a:cubicBezTo>
                  <a:pt x="17936" y="119782"/>
                  <a:pt x="14400" y="116739"/>
                  <a:pt x="14400" y="113695"/>
                </a:cubicBezTo>
                <a:close/>
                <a:moveTo>
                  <a:pt x="34105" y="24565"/>
                </a:moveTo>
                <a:lnTo>
                  <a:pt x="34105" y="24565"/>
                </a:lnTo>
                <a:cubicBezTo>
                  <a:pt x="34105" y="29130"/>
                  <a:pt x="30315" y="30652"/>
                  <a:pt x="26778" y="30652"/>
                </a:cubicBezTo>
                <a:cubicBezTo>
                  <a:pt x="7326" y="30652"/>
                  <a:pt x="7326" y="30652"/>
                  <a:pt x="7326" y="30652"/>
                </a:cubicBezTo>
                <a:cubicBezTo>
                  <a:pt x="3789" y="30652"/>
                  <a:pt x="0" y="29130"/>
                  <a:pt x="0" y="24565"/>
                </a:cubicBezTo>
                <a:cubicBezTo>
                  <a:pt x="0" y="21521"/>
                  <a:pt x="3789" y="18478"/>
                  <a:pt x="7326" y="18478"/>
                </a:cubicBezTo>
                <a:cubicBezTo>
                  <a:pt x="26778" y="18478"/>
                  <a:pt x="26778" y="18478"/>
                  <a:pt x="26778" y="18478"/>
                </a:cubicBezTo>
                <a:cubicBezTo>
                  <a:pt x="30315" y="18478"/>
                  <a:pt x="34105" y="21521"/>
                  <a:pt x="34105" y="24565"/>
                </a:cubicBezTo>
                <a:close/>
                <a:moveTo>
                  <a:pt x="7326" y="53695"/>
                </a:moveTo>
                <a:lnTo>
                  <a:pt x="7326" y="53695"/>
                </a:lnTo>
                <a:cubicBezTo>
                  <a:pt x="26778" y="53695"/>
                  <a:pt x="26778" y="53695"/>
                  <a:pt x="26778" y="53695"/>
                </a:cubicBezTo>
                <a:cubicBezTo>
                  <a:pt x="30315" y="53695"/>
                  <a:pt x="34105" y="56739"/>
                  <a:pt x="34105" y="59782"/>
                </a:cubicBezTo>
                <a:cubicBezTo>
                  <a:pt x="34105" y="63043"/>
                  <a:pt x="30315" y="66086"/>
                  <a:pt x="26778" y="66086"/>
                </a:cubicBezTo>
                <a:cubicBezTo>
                  <a:pt x="7326" y="66086"/>
                  <a:pt x="7326" y="66086"/>
                  <a:pt x="7326" y="66086"/>
                </a:cubicBezTo>
                <a:cubicBezTo>
                  <a:pt x="3789" y="66086"/>
                  <a:pt x="0" y="63043"/>
                  <a:pt x="0" y="59782"/>
                </a:cubicBezTo>
                <a:cubicBezTo>
                  <a:pt x="0" y="56739"/>
                  <a:pt x="3789" y="53695"/>
                  <a:pt x="7326" y="53695"/>
                </a:cubicBezTo>
                <a:close/>
                <a:moveTo>
                  <a:pt x="7326" y="89130"/>
                </a:moveTo>
                <a:lnTo>
                  <a:pt x="7326" y="89130"/>
                </a:lnTo>
                <a:cubicBezTo>
                  <a:pt x="26778" y="89130"/>
                  <a:pt x="26778" y="89130"/>
                  <a:pt x="26778" y="89130"/>
                </a:cubicBezTo>
                <a:cubicBezTo>
                  <a:pt x="30315" y="89130"/>
                  <a:pt x="34105" y="90652"/>
                  <a:pt x="34105" y="95217"/>
                </a:cubicBezTo>
                <a:cubicBezTo>
                  <a:pt x="34105" y="98260"/>
                  <a:pt x="30315" y="101304"/>
                  <a:pt x="26778" y="101304"/>
                </a:cubicBezTo>
                <a:cubicBezTo>
                  <a:pt x="7326" y="101304"/>
                  <a:pt x="7326" y="101304"/>
                  <a:pt x="7326" y="101304"/>
                </a:cubicBezTo>
                <a:cubicBezTo>
                  <a:pt x="3789" y="101304"/>
                  <a:pt x="0" y="98260"/>
                  <a:pt x="0" y="95217"/>
                </a:cubicBezTo>
                <a:cubicBezTo>
                  <a:pt x="0" y="90652"/>
                  <a:pt x="3789" y="89130"/>
                  <a:pt x="7326" y="89130"/>
                </a:cubicBezTo>
                <a:close/>
              </a:path>
            </a:pathLst>
          </a:custGeom>
          <a:solidFill>
            <a:schemeClr val="bg1"/>
          </a:solidFill>
          <a:ln>
            <a:noFill/>
          </a:ln>
        </p:spPr>
        <p:txBody>
          <a:bodyPr lIns="45713" tIns="22850" rIns="45713"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Roboto"/>
              <a:ea typeface="Roboto"/>
              <a:cs typeface="Roboto"/>
              <a:sym typeface="Roboto"/>
            </a:endParaRPr>
          </a:p>
        </p:txBody>
      </p:sp>
      <p:pic>
        <p:nvPicPr>
          <p:cNvPr id="25" name="Picture 2">
            <a:extLst>
              <a:ext uri="{FF2B5EF4-FFF2-40B4-BE49-F238E27FC236}">
                <a16:creationId xmlns:a16="http://schemas.microsoft.com/office/drawing/2014/main" id="{1D9F3A39-072F-B84D-A77D-18AC20EC2D3C}"/>
              </a:ext>
            </a:extLst>
          </p:cNvPr>
          <p:cNvPicPr>
            <a:picLocks noChangeAspect="1"/>
          </p:cNvPicPr>
          <p:nvPr/>
        </p:nvPicPr>
        <p:blipFill>
          <a:blip r:embed="rId3"/>
          <a:stretch>
            <a:fillRect/>
          </a:stretch>
        </p:blipFill>
        <p:spPr>
          <a:xfrm>
            <a:off x="7030563" y="3004162"/>
            <a:ext cx="237530" cy="435472"/>
          </a:xfrm>
          <a:prstGeom prst="rect">
            <a:avLst/>
          </a:prstGeom>
        </p:spPr>
      </p:pic>
      <p:sp>
        <p:nvSpPr>
          <p:cNvPr id="26" name="Shape 5020">
            <a:extLst>
              <a:ext uri="{FF2B5EF4-FFF2-40B4-BE49-F238E27FC236}">
                <a16:creationId xmlns:a16="http://schemas.microsoft.com/office/drawing/2014/main" id="{E58EA95C-49A6-1B4E-A34B-EA2CA0D643BF}"/>
              </a:ext>
            </a:extLst>
          </p:cNvPr>
          <p:cNvSpPr/>
          <p:nvPr/>
        </p:nvSpPr>
        <p:spPr>
          <a:xfrm>
            <a:off x="6961552" y="4972052"/>
            <a:ext cx="348317" cy="284828"/>
          </a:xfrm>
          <a:custGeom>
            <a:avLst/>
            <a:gdLst/>
            <a:ahLst/>
            <a:cxnLst/>
            <a:rect l="0" t="0" r="0" b="0"/>
            <a:pathLst>
              <a:path w="120000" h="120000" extrusionOk="0">
                <a:moveTo>
                  <a:pt x="81727" y="0"/>
                </a:moveTo>
                <a:lnTo>
                  <a:pt x="81727" y="0"/>
                </a:lnTo>
                <a:cubicBezTo>
                  <a:pt x="91495" y="0"/>
                  <a:pt x="95880" y="5322"/>
                  <a:pt x="101461" y="10403"/>
                </a:cubicBezTo>
                <a:cubicBezTo>
                  <a:pt x="105647" y="10403"/>
                  <a:pt x="111229" y="7016"/>
                  <a:pt x="114019" y="5322"/>
                </a:cubicBezTo>
                <a:cubicBezTo>
                  <a:pt x="115614" y="3629"/>
                  <a:pt x="115614" y="3629"/>
                  <a:pt x="117009" y="3629"/>
                </a:cubicBezTo>
                <a:cubicBezTo>
                  <a:pt x="115614" y="8709"/>
                  <a:pt x="112624" y="13790"/>
                  <a:pt x="108438" y="17177"/>
                </a:cubicBezTo>
                <a:cubicBezTo>
                  <a:pt x="108438" y="17177"/>
                  <a:pt x="107043" y="18870"/>
                  <a:pt x="105647" y="18870"/>
                </a:cubicBezTo>
                <a:lnTo>
                  <a:pt x="105647" y="18870"/>
                </a:lnTo>
                <a:cubicBezTo>
                  <a:pt x="111229" y="18870"/>
                  <a:pt x="115614" y="15483"/>
                  <a:pt x="119800" y="15483"/>
                </a:cubicBezTo>
                <a:lnTo>
                  <a:pt x="119800" y="15483"/>
                </a:lnTo>
                <a:cubicBezTo>
                  <a:pt x="118405" y="18870"/>
                  <a:pt x="115614" y="23951"/>
                  <a:pt x="111229" y="25645"/>
                </a:cubicBezTo>
                <a:cubicBezTo>
                  <a:pt x="109833" y="27338"/>
                  <a:pt x="109833" y="29274"/>
                  <a:pt x="108438" y="30967"/>
                </a:cubicBezTo>
                <a:cubicBezTo>
                  <a:pt x="108438" y="37741"/>
                  <a:pt x="108438" y="42822"/>
                  <a:pt x="107043" y="49596"/>
                </a:cubicBezTo>
                <a:cubicBezTo>
                  <a:pt x="100066" y="82258"/>
                  <a:pt x="84518" y="106209"/>
                  <a:pt x="59202" y="116370"/>
                </a:cubicBezTo>
                <a:cubicBezTo>
                  <a:pt x="49235" y="119758"/>
                  <a:pt x="33887" y="119758"/>
                  <a:pt x="23920" y="118064"/>
                </a:cubicBezTo>
                <a:cubicBezTo>
                  <a:pt x="18338" y="116370"/>
                  <a:pt x="14152" y="114677"/>
                  <a:pt x="8372" y="111290"/>
                </a:cubicBezTo>
                <a:cubicBezTo>
                  <a:pt x="6976" y="109596"/>
                  <a:pt x="4186" y="109596"/>
                  <a:pt x="2790" y="107903"/>
                </a:cubicBezTo>
                <a:cubicBezTo>
                  <a:pt x="1395" y="106209"/>
                  <a:pt x="1395" y="106209"/>
                  <a:pt x="0" y="106209"/>
                </a:cubicBezTo>
                <a:cubicBezTo>
                  <a:pt x="2790" y="106209"/>
                  <a:pt x="5581" y="106209"/>
                  <a:pt x="8372" y="106209"/>
                </a:cubicBezTo>
                <a:cubicBezTo>
                  <a:pt x="9966" y="106209"/>
                  <a:pt x="12757" y="106209"/>
                  <a:pt x="15548" y="104516"/>
                </a:cubicBezTo>
                <a:cubicBezTo>
                  <a:pt x="21129" y="102580"/>
                  <a:pt x="25315" y="100887"/>
                  <a:pt x="29501" y="99193"/>
                </a:cubicBezTo>
                <a:cubicBezTo>
                  <a:pt x="32491" y="97500"/>
                  <a:pt x="35282" y="95806"/>
                  <a:pt x="36677" y="92419"/>
                </a:cubicBezTo>
                <a:cubicBezTo>
                  <a:pt x="33887" y="92419"/>
                  <a:pt x="31096" y="92419"/>
                  <a:pt x="29501" y="92419"/>
                </a:cubicBezTo>
                <a:cubicBezTo>
                  <a:pt x="21129" y="89032"/>
                  <a:pt x="16943" y="82258"/>
                  <a:pt x="14152" y="71854"/>
                </a:cubicBezTo>
                <a:cubicBezTo>
                  <a:pt x="15548" y="73548"/>
                  <a:pt x="22524" y="73548"/>
                  <a:pt x="23920" y="71854"/>
                </a:cubicBezTo>
                <a:cubicBezTo>
                  <a:pt x="21129" y="71854"/>
                  <a:pt x="18338" y="70161"/>
                  <a:pt x="16943" y="68467"/>
                </a:cubicBezTo>
                <a:cubicBezTo>
                  <a:pt x="9966" y="63387"/>
                  <a:pt x="4186" y="54919"/>
                  <a:pt x="4186" y="42822"/>
                </a:cubicBezTo>
                <a:cubicBezTo>
                  <a:pt x="5581" y="42822"/>
                  <a:pt x="6976" y="42822"/>
                  <a:pt x="6976" y="44516"/>
                </a:cubicBezTo>
                <a:cubicBezTo>
                  <a:pt x="8372" y="44516"/>
                  <a:pt x="9966" y="44516"/>
                  <a:pt x="12757" y="46209"/>
                </a:cubicBezTo>
                <a:lnTo>
                  <a:pt x="15548" y="46209"/>
                </a:lnTo>
                <a:lnTo>
                  <a:pt x="15548" y="46209"/>
                </a:lnTo>
                <a:cubicBezTo>
                  <a:pt x="14152" y="44516"/>
                  <a:pt x="12757" y="42822"/>
                  <a:pt x="11362" y="41129"/>
                </a:cubicBezTo>
                <a:cubicBezTo>
                  <a:pt x="6976" y="34354"/>
                  <a:pt x="2790" y="25645"/>
                  <a:pt x="5581" y="13790"/>
                </a:cubicBezTo>
                <a:cubicBezTo>
                  <a:pt x="5581" y="10403"/>
                  <a:pt x="6976" y="8709"/>
                  <a:pt x="8372" y="7016"/>
                </a:cubicBezTo>
                <a:lnTo>
                  <a:pt x="8372" y="7016"/>
                </a:lnTo>
                <a:cubicBezTo>
                  <a:pt x="8372" y="7016"/>
                  <a:pt x="9966" y="8709"/>
                  <a:pt x="11362" y="8709"/>
                </a:cubicBezTo>
                <a:cubicBezTo>
                  <a:pt x="12757" y="12096"/>
                  <a:pt x="15548" y="15483"/>
                  <a:pt x="18338" y="17177"/>
                </a:cubicBezTo>
                <a:cubicBezTo>
                  <a:pt x="26710" y="25645"/>
                  <a:pt x="35282" y="30967"/>
                  <a:pt x="47840" y="36048"/>
                </a:cubicBezTo>
                <a:cubicBezTo>
                  <a:pt x="52026" y="36048"/>
                  <a:pt x="55016" y="37741"/>
                  <a:pt x="59202" y="37741"/>
                </a:cubicBezTo>
                <a:cubicBezTo>
                  <a:pt x="57807" y="32661"/>
                  <a:pt x="57807" y="27338"/>
                  <a:pt x="59202" y="23951"/>
                </a:cubicBezTo>
                <a:cubicBezTo>
                  <a:pt x="61993" y="13790"/>
                  <a:pt x="66179" y="7016"/>
                  <a:pt x="73355" y="3629"/>
                </a:cubicBezTo>
                <a:cubicBezTo>
                  <a:pt x="74750" y="1935"/>
                  <a:pt x="77541" y="1935"/>
                  <a:pt x="78936" y="1935"/>
                </a:cubicBezTo>
                <a:cubicBezTo>
                  <a:pt x="80332" y="1935"/>
                  <a:pt x="80332" y="0"/>
                  <a:pt x="81727" y="0"/>
                </a:cubicBezTo>
              </a:path>
            </a:pathLst>
          </a:custGeom>
          <a:solidFill>
            <a:schemeClr val="bg1"/>
          </a:solidFill>
          <a:ln>
            <a:noFill/>
          </a:ln>
        </p:spPr>
        <p:txBody>
          <a:bodyPr lIns="45713" tIns="22850" rIns="45713"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ea typeface="Roboto"/>
              <a:cs typeface="Roboto"/>
              <a:sym typeface="Roboto"/>
            </a:endParaRPr>
          </a:p>
        </p:txBody>
      </p:sp>
      <p:sp>
        <p:nvSpPr>
          <p:cNvPr id="27" name="Shape 5028">
            <a:extLst>
              <a:ext uri="{FF2B5EF4-FFF2-40B4-BE49-F238E27FC236}">
                <a16:creationId xmlns:a16="http://schemas.microsoft.com/office/drawing/2014/main" id="{4F44BDF9-01A4-634B-AD53-5555B52031DD}"/>
              </a:ext>
            </a:extLst>
          </p:cNvPr>
          <p:cNvSpPr/>
          <p:nvPr/>
        </p:nvSpPr>
        <p:spPr>
          <a:xfrm>
            <a:off x="6970304" y="4335616"/>
            <a:ext cx="346221" cy="326235"/>
          </a:xfrm>
          <a:custGeom>
            <a:avLst/>
            <a:gdLst/>
            <a:ahLst/>
            <a:cxnLst/>
            <a:rect l="0" t="0" r="0" b="0"/>
            <a:pathLst>
              <a:path w="120000" h="120000" extrusionOk="0">
                <a:moveTo>
                  <a:pt x="93201" y="119790"/>
                </a:moveTo>
                <a:lnTo>
                  <a:pt x="93201" y="119790"/>
                </a:lnTo>
                <a:cubicBezTo>
                  <a:pt x="93201" y="76933"/>
                  <a:pt x="93201" y="76933"/>
                  <a:pt x="93201" y="76933"/>
                </a:cubicBezTo>
                <a:cubicBezTo>
                  <a:pt x="93201" y="67944"/>
                  <a:pt x="90443" y="59163"/>
                  <a:pt x="80788" y="59163"/>
                </a:cubicBezTo>
                <a:cubicBezTo>
                  <a:pt x="70935" y="59163"/>
                  <a:pt x="66798" y="67944"/>
                  <a:pt x="66798" y="76933"/>
                </a:cubicBezTo>
                <a:cubicBezTo>
                  <a:pt x="66798" y="119790"/>
                  <a:pt x="66798" y="119790"/>
                  <a:pt x="66798" y="119790"/>
                </a:cubicBezTo>
                <a:cubicBezTo>
                  <a:pt x="40394" y="119790"/>
                  <a:pt x="40394" y="119790"/>
                  <a:pt x="40394" y="119790"/>
                </a:cubicBezTo>
                <a:cubicBezTo>
                  <a:pt x="40394" y="39930"/>
                  <a:pt x="40394" y="39930"/>
                  <a:pt x="40394" y="39930"/>
                </a:cubicBezTo>
                <a:cubicBezTo>
                  <a:pt x="66798" y="39930"/>
                  <a:pt x="66798" y="39930"/>
                  <a:pt x="66798" y="39930"/>
                </a:cubicBezTo>
                <a:cubicBezTo>
                  <a:pt x="66798" y="50174"/>
                  <a:pt x="66798" y="50174"/>
                  <a:pt x="66798" y="50174"/>
                </a:cubicBezTo>
                <a:cubicBezTo>
                  <a:pt x="73891" y="41393"/>
                  <a:pt x="79408" y="37003"/>
                  <a:pt x="90443" y="37003"/>
                </a:cubicBezTo>
                <a:cubicBezTo>
                  <a:pt x="101674" y="37003"/>
                  <a:pt x="119802" y="42857"/>
                  <a:pt x="119802" y="75470"/>
                </a:cubicBezTo>
                <a:cubicBezTo>
                  <a:pt x="119802" y="119790"/>
                  <a:pt x="119802" y="119790"/>
                  <a:pt x="119802" y="119790"/>
                </a:cubicBezTo>
                <a:lnTo>
                  <a:pt x="93201" y="119790"/>
                </a:lnTo>
                <a:close/>
                <a:moveTo>
                  <a:pt x="15369" y="28013"/>
                </a:moveTo>
                <a:lnTo>
                  <a:pt x="15369" y="28013"/>
                </a:lnTo>
                <a:cubicBezTo>
                  <a:pt x="6896" y="28013"/>
                  <a:pt x="0" y="22160"/>
                  <a:pt x="0" y="14843"/>
                </a:cubicBezTo>
                <a:cubicBezTo>
                  <a:pt x="0" y="5853"/>
                  <a:pt x="6896" y="0"/>
                  <a:pt x="15369" y="0"/>
                </a:cubicBezTo>
                <a:cubicBezTo>
                  <a:pt x="23645" y="0"/>
                  <a:pt x="30541" y="5853"/>
                  <a:pt x="30541" y="14843"/>
                </a:cubicBezTo>
                <a:cubicBezTo>
                  <a:pt x="30541" y="22160"/>
                  <a:pt x="23645" y="28013"/>
                  <a:pt x="15369" y="28013"/>
                </a:cubicBezTo>
                <a:close/>
                <a:moveTo>
                  <a:pt x="27783" y="119790"/>
                </a:moveTo>
                <a:lnTo>
                  <a:pt x="27783" y="119790"/>
                </a:lnTo>
                <a:cubicBezTo>
                  <a:pt x="1379" y="119790"/>
                  <a:pt x="1379" y="119790"/>
                  <a:pt x="1379" y="119790"/>
                </a:cubicBezTo>
                <a:cubicBezTo>
                  <a:pt x="1379" y="39930"/>
                  <a:pt x="1379" y="39930"/>
                  <a:pt x="1379" y="39930"/>
                </a:cubicBezTo>
                <a:cubicBezTo>
                  <a:pt x="27783" y="39930"/>
                  <a:pt x="27783" y="39930"/>
                  <a:pt x="27783" y="39930"/>
                </a:cubicBezTo>
                <a:lnTo>
                  <a:pt x="27783" y="119790"/>
                </a:lnTo>
                <a:close/>
              </a:path>
            </a:pathLst>
          </a:custGeom>
          <a:solidFill>
            <a:schemeClr val="bg1"/>
          </a:solidFill>
          <a:ln>
            <a:noFill/>
          </a:ln>
        </p:spPr>
        <p:txBody>
          <a:bodyPr lIns="45713" tIns="22850" rIns="45713"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ea typeface="Roboto"/>
              <a:cs typeface="Roboto"/>
              <a:sym typeface="Roboto"/>
            </a:endParaRPr>
          </a:p>
        </p:txBody>
      </p:sp>
      <p:sp>
        <p:nvSpPr>
          <p:cNvPr id="28" name="Shape 5033">
            <a:extLst>
              <a:ext uri="{FF2B5EF4-FFF2-40B4-BE49-F238E27FC236}">
                <a16:creationId xmlns:a16="http://schemas.microsoft.com/office/drawing/2014/main" id="{FE2D70F7-DEA5-DB40-801C-749A288071EA}"/>
              </a:ext>
            </a:extLst>
          </p:cNvPr>
          <p:cNvSpPr/>
          <p:nvPr/>
        </p:nvSpPr>
        <p:spPr>
          <a:xfrm>
            <a:off x="6970304" y="3669889"/>
            <a:ext cx="358047" cy="355526"/>
          </a:xfrm>
          <a:custGeom>
            <a:avLst/>
            <a:gdLst/>
            <a:ahLst/>
            <a:cxnLst/>
            <a:rect l="0" t="0" r="0" b="0"/>
            <a:pathLst>
              <a:path w="120000" h="120000" extrusionOk="0">
                <a:moveTo>
                  <a:pt x="109833" y="119800"/>
                </a:moveTo>
                <a:lnTo>
                  <a:pt x="109833" y="119800"/>
                </a:lnTo>
                <a:cubicBezTo>
                  <a:pt x="8372" y="119800"/>
                  <a:pt x="8372" y="119800"/>
                  <a:pt x="8372" y="119800"/>
                </a:cubicBezTo>
                <a:cubicBezTo>
                  <a:pt x="4186" y="119800"/>
                  <a:pt x="0" y="117004"/>
                  <a:pt x="0" y="111414"/>
                </a:cubicBezTo>
                <a:cubicBezTo>
                  <a:pt x="0" y="9783"/>
                  <a:pt x="0" y="9783"/>
                  <a:pt x="0" y="9783"/>
                </a:cubicBezTo>
                <a:cubicBezTo>
                  <a:pt x="0" y="4193"/>
                  <a:pt x="4186" y="0"/>
                  <a:pt x="8372" y="0"/>
                </a:cubicBezTo>
                <a:cubicBezTo>
                  <a:pt x="109833" y="0"/>
                  <a:pt x="109833" y="0"/>
                  <a:pt x="109833" y="0"/>
                </a:cubicBezTo>
                <a:cubicBezTo>
                  <a:pt x="115614" y="0"/>
                  <a:pt x="119800" y="4193"/>
                  <a:pt x="119800" y="9783"/>
                </a:cubicBezTo>
                <a:cubicBezTo>
                  <a:pt x="119800" y="111414"/>
                  <a:pt x="119800" y="111414"/>
                  <a:pt x="119800" y="111414"/>
                </a:cubicBezTo>
                <a:cubicBezTo>
                  <a:pt x="119800" y="117004"/>
                  <a:pt x="115614" y="119800"/>
                  <a:pt x="109833" y="119800"/>
                </a:cubicBezTo>
                <a:close/>
                <a:moveTo>
                  <a:pt x="50830" y="22562"/>
                </a:moveTo>
                <a:lnTo>
                  <a:pt x="50830" y="22562"/>
                </a:lnTo>
                <a:cubicBezTo>
                  <a:pt x="45049" y="22562"/>
                  <a:pt x="39468" y="23960"/>
                  <a:pt x="36677" y="25357"/>
                </a:cubicBezTo>
                <a:cubicBezTo>
                  <a:pt x="32491" y="28153"/>
                  <a:pt x="29501" y="30948"/>
                  <a:pt x="28106" y="33743"/>
                </a:cubicBezTo>
                <a:cubicBezTo>
                  <a:pt x="28106" y="36738"/>
                  <a:pt x="26710" y="39534"/>
                  <a:pt x="26710" y="45124"/>
                </a:cubicBezTo>
                <a:cubicBezTo>
                  <a:pt x="26710" y="50715"/>
                  <a:pt x="26710" y="50715"/>
                  <a:pt x="26710" y="50715"/>
                </a:cubicBezTo>
                <a:cubicBezTo>
                  <a:pt x="18338" y="50715"/>
                  <a:pt x="18338" y="50715"/>
                  <a:pt x="18338" y="50715"/>
                </a:cubicBezTo>
                <a:cubicBezTo>
                  <a:pt x="18338" y="64891"/>
                  <a:pt x="18338" y="64891"/>
                  <a:pt x="18338" y="64891"/>
                </a:cubicBezTo>
                <a:cubicBezTo>
                  <a:pt x="26710" y="64891"/>
                  <a:pt x="26710" y="64891"/>
                  <a:pt x="26710" y="64891"/>
                </a:cubicBezTo>
                <a:cubicBezTo>
                  <a:pt x="26710" y="111414"/>
                  <a:pt x="26710" y="111414"/>
                  <a:pt x="26710" y="111414"/>
                </a:cubicBezTo>
                <a:cubicBezTo>
                  <a:pt x="46445" y="111414"/>
                  <a:pt x="46445" y="111414"/>
                  <a:pt x="46445" y="111414"/>
                </a:cubicBezTo>
                <a:cubicBezTo>
                  <a:pt x="46445" y="64891"/>
                  <a:pt x="46445" y="64891"/>
                  <a:pt x="46445" y="64891"/>
                </a:cubicBezTo>
                <a:cubicBezTo>
                  <a:pt x="57807" y="64891"/>
                  <a:pt x="57807" y="64891"/>
                  <a:pt x="57807" y="64891"/>
                </a:cubicBezTo>
                <a:cubicBezTo>
                  <a:pt x="61993" y="50715"/>
                  <a:pt x="61993" y="50715"/>
                  <a:pt x="61993" y="50715"/>
                </a:cubicBezTo>
                <a:cubicBezTo>
                  <a:pt x="46445" y="50715"/>
                  <a:pt x="46445" y="50715"/>
                  <a:pt x="46445" y="50715"/>
                </a:cubicBezTo>
                <a:cubicBezTo>
                  <a:pt x="46445" y="45124"/>
                  <a:pt x="46445" y="45124"/>
                  <a:pt x="46445" y="45124"/>
                </a:cubicBezTo>
                <a:cubicBezTo>
                  <a:pt x="46445" y="42329"/>
                  <a:pt x="46445" y="39534"/>
                  <a:pt x="47840" y="38136"/>
                </a:cubicBezTo>
                <a:cubicBezTo>
                  <a:pt x="49435" y="38136"/>
                  <a:pt x="52225" y="36738"/>
                  <a:pt x="55016" y="36738"/>
                </a:cubicBezTo>
                <a:cubicBezTo>
                  <a:pt x="57807" y="36738"/>
                  <a:pt x="59202" y="38136"/>
                  <a:pt x="61993" y="39534"/>
                </a:cubicBezTo>
                <a:cubicBezTo>
                  <a:pt x="66179" y="26755"/>
                  <a:pt x="66179" y="26755"/>
                  <a:pt x="66179" y="26755"/>
                </a:cubicBezTo>
                <a:cubicBezTo>
                  <a:pt x="60598" y="25357"/>
                  <a:pt x="56411" y="22562"/>
                  <a:pt x="50830" y="22562"/>
                </a:cubicBezTo>
                <a:close/>
              </a:path>
            </a:pathLst>
          </a:custGeom>
          <a:solidFill>
            <a:schemeClr val="bg1"/>
          </a:solidFill>
          <a:ln>
            <a:noFill/>
          </a:ln>
        </p:spPr>
        <p:txBody>
          <a:bodyPr lIns="45713" tIns="22850" rIns="45713"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ea typeface="Roboto"/>
              <a:cs typeface="Roboto"/>
              <a:sym typeface="Roboto"/>
            </a:endParaRPr>
          </a:p>
        </p:txBody>
      </p:sp>
      <p:pic>
        <p:nvPicPr>
          <p:cNvPr id="29" name="Picture 5">
            <a:extLst>
              <a:ext uri="{FF2B5EF4-FFF2-40B4-BE49-F238E27FC236}">
                <a16:creationId xmlns:a16="http://schemas.microsoft.com/office/drawing/2014/main" id="{2861A98F-1482-4A45-A6AF-9E955F9F8C49}"/>
              </a:ext>
            </a:extLst>
          </p:cNvPr>
          <p:cNvPicPr>
            <a:picLocks noChangeAspect="1"/>
          </p:cNvPicPr>
          <p:nvPr/>
        </p:nvPicPr>
        <p:blipFill>
          <a:blip r:embed="rId4"/>
          <a:stretch>
            <a:fillRect/>
          </a:stretch>
        </p:blipFill>
        <p:spPr>
          <a:xfrm>
            <a:off x="6919478" y="5639136"/>
            <a:ext cx="389442" cy="270916"/>
          </a:xfrm>
          <a:prstGeom prst="rect">
            <a:avLst/>
          </a:prstGeom>
        </p:spPr>
      </p:pic>
      <p:sp>
        <p:nvSpPr>
          <p:cNvPr id="34" name="Rectangle 33">
            <a:extLst>
              <a:ext uri="{FF2B5EF4-FFF2-40B4-BE49-F238E27FC236}">
                <a16:creationId xmlns:a16="http://schemas.microsoft.com/office/drawing/2014/main" id="{63E1A8F2-06C6-944E-97CE-C0FA29E7179B}"/>
              </a:ext>
            </a:extLst>
          </p:cNvPr>
          <p:cNvSpPr/>
          <p:nvPr/>
        </p:nvSpPr>
        <p:spPr>
          <a:xfrm>
            <a:off x="633046" y="1142420"/>
            <a:ext cx="10925908" cy="89255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600" b="0" i="0" u="none" strike="noStrike" kern="1200" cap="none" spc="0" normalizeH="0" baseline="0" noProof="0" dirty="0" err="1">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Create</a:t>
            </a:r>
            <a:r>
              <a:rPr kumimoji="0" lang="id-ID" sz="2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 </a:t>
            </a:r>
            <a:r>
              <a:rPr kumimoji="0" lang="id-ID" sz="2600" b="0" i="0" u="none" strike="noStrike" kern="1200" cap="none" spc="0" normalizeH="0" baseline="0" noProof="0" dirty="0" err="1">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Possibility</a:t>
            </a:r>
            <a:r>
              <a:rPr kumimoji="0" lang="id-ID" sz="2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 </a:t>
            </a:r>
            <a:r>
              <a:rPr kumimoji="0" lang="id-ID" sz="2600" b="0" i="0" u="none" strike="noStrike" kern="1200" cap="none" spc="0" normalizeH="0" baseline="0" noProof="0" dirty="0" err="1">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List</a:t>
            </a:r>
            <a:r>
              <a:rPr kumimoji="0" lang="id-ID" sz="2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 60-300 </a:t>
            </a:r>
            <a:r>
              <a:rPr kumimoji="0" lang="id-ID" sz="2600" b="0" i="0" u="none" strike="noStrike" kern="1200" cap="none" spc="0" normalizeH="0" baseline="0" noProof="0" dirty="0" err="1">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Names</a:t>
            </a:r>
            <a:r>
              <a:rPr kumimoji="0" lang="id-ID" sz="2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 &amp; </a:t>
            </a:r>
            <a:r>
              <a:rPr kumimoji="0" lang="id-ID" sz="2600" b="0" i="0" u="none" strike="noStrike" kern="1200" cap="none" spc="0" normalizeH="0" baseline="0" noProof="0" dirty="0" err="1">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Contact</a:t>
            </a:r>
            <a:r>
              <a:rPr kumimoji="0" lang="id-ID" sz="2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 Info. in first 10 days</a:t>
            </a:r>
            <a:endPar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在最初的十天內建立一份有</a:t>
            </a:r>
            <a:r>
              <a:rPr kumimoji="0" lang="en-US" altLang="zh-TW" sz="2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60-300</a:t>
            </a:r>
            <a:r>
              <a:rPr kumimoji="0" lang="zh-TW" altLang="en-US" sz="2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位潛在顧客姓名及其聯絡資料的名單</a:t>
            </a:r>
          </a:p>
        </p:txBody>
      </p:sp>
    </p:spTree>
    <p:extLst>
      <p:ext uri="{BB962C8B-B14F-4D97-AF65-F5344CB8AC3E}">
        <p14:creationId xmlns:p14="http://schemas.microsoft.com/office/powerpoint/2010/main" val="675281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CF3EE61-F43E-7C44-9A6A-5D0AC8B47B8D}"/>
              </a:ext>
            </a:extLst>
          </p:cNvPr>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20260" r="20260"/>
          <a:stretch>
            <a:fillRect/>
          </a:stretch>
        </p:blipFill>
        <p:spPr>
          <a:xfrm>
            <a:off x="6753224" y="0"/>
            <a:ext cx="5438775" cy="6858000"/>
          </a:xfrm>
        </p:spPr>
      </p:pic>
      <p:sp>
        <p:nvSpPr>
          <p:cNvPr id="10" name="Rectangle 9">
            <a:extLst>
              <a:ext uri="{FF2B5EF4-FFF2-40B4-BE49-F238E27FC236}">
                <a16:creationId xmlns:a16="http://schemas.microsoft.com/office/drawing/2014/main" id="{C409E34A-B77C-E741-826B-F458EE936950}"/>
              </a:ext>
            </a:extLst>
          </p:cNvPr>
          <p:cNvSpPr/>
          <p:nvPr/>
        </p:nvSpPr>
        <p:spPr>
          <a:xfrm>
            <a:off x="502452" y="105429"/>
            <a:ext cx="5748320" cy="206210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2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Sell 100 BV in “New Product” / month for the first 12 months</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在前</a:t>
            </a:r>
            <a:r>
              <a:rPr kumimoji="0" lang="en-US" altLang="zh-TW"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12</a:t>
            </a:r>
            <a:r>
              <a:rPr kumimoji="0" lang="zh-TW" alt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個月，每個月銷售</a:t>
            </a:r>
            <a:r>
              <a:rPr kumimoji="0" lang="en-US" altLang="zh-TW"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100 BV</a:t>
            </a:r>
            <a:r>
              <a:rPr kumimoji="0" lang="zh-TW" alt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的「新產品」</a:t>
            </a:r>
          </a:p>
        </p:txBody>
      </p:sp>
      <p:sp>
        <p:nvSpPr>
          <p:cNvPr id="11" name="Rectangle 10">
            <a:extLst>
              <a:ext uri="{FF2B5EF4-FFF2-40B4-BE49-F238E27FC236}">
                <a16:creationId xmlns:a16="http://schemas.microsoft.com/office/drawing/2014/main" id="{54067B5A-09F1-AF40-A31F-89A3E13573C7}"/>
              </a:ext>
            </a:extLst>
          </p:cNvPr>
          <p:cNvSpPr/>
          <p:nvPr/>
        </p:nvSpPr>
        <p:spPr>
          <a:xfrm>
            <a:off x="404813" y="2246378"/>
            <a:ext cx="5943599" cy="4247317"/>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Talk/converse with 16 Possibilities/Names per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month</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每個月與</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16</a:t>
            </a: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名潛在顧客交談</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Ask questions/probe for problems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or</a:t>
            </a: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challenges</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藉由發問找出他們所面對的問題或難題</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Listen...for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product</a:t>
            </a: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solutions</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仔細聆聽</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a:t>
            </a: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找出產品對策</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Use testimonials/success to create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new</a:t>
            </a: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sales</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利用成功經驗分享，增加新的銷售機會</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Complete HSL with ALL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customers</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與所有顧客完成居家購物清單</a:t>
            </a:r>
          </a:p>
        </p:txBody>
      </p:sp>
      <p:cxnSp>
        <p:nvCxnSpPr>
          <p:cNvPr id="15" name="Straight Connector 14">
            <a:extLst>
              <a:ext uri="{FF2B5EF4-FFF2-40B4-BE49-F238E27FC236}">
                <a16:creationId xmlns:a16="http://schemas.microsoft.com/office/drawing/2014/main" id="{6D293C6D-07A2-2F4A-BA27-D6024EB0B84D}"/>
              </a:ext>
            </a:extLst>
          </p:cNvPr>
          <p:cNvCxnSpPr>
            <a:cxnSpLocks/>
          </p:cNvCxnSpPr>
          <p:nvPr/>
        </p:nvCxnSpPr>
        <p:spPr>
          <a:xfrm>
            <a:off x="811212" y="2263172"/>
            <a:ext cx="513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4070705-22EB-1E45-ABAC-1306DA1EF76B}"/>
              </a:ext>
            </a:extLst>
          </p:cNvPr>
          <p:cNvCxnSpPr>
            <a:cxnSpLocks/>
          </p:cNvCxnSpPr>
          <p:nvPr/>
        </p:nvCxnSpPr>
        <p:spPr>
          <a:xfrm>
            <a:off x="811212" y="6618892"/>
            <a:ext cx="51308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159768C-5EC8-4B4E-BB19-12C81981F989}"/>
              </a:ext>
            </a:extLst>
          </p:cNvPr>
          <p:cNvSpPr/>
          <p:nvPr/>
        </p:nvSpPr>
        <p:spPr>
          <a:xfrm>
            <a:off x="5654517" y="5561949"/>
            <a:ext cx="5355772" cy="646332"/>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9" name="TextBox 18">
            <a:extLst>
              <a:ext uri="{FF2B5EF4-FFF2-40B4-BE49-F238E27FC236}">
                <a16:creationId xmlns:a16="http://schemas.microsoft.com/office/drawing/2014/main" id="{4298A061-AAFA-FF47-9498-B4444F939A47}"/>
              </a:ext>
            </a:extLst>
          </p:cNvPr>
          <p:cNvSpPr txBox="1"/>
          <p:nvPr/>
        </p:nvSpPr>
        <p:spPr>
          <a:xfrm>
            <a:off x="5942012" y="5561949"/>
            <a:ext cx="289483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PLAY 4</a:t>
            </a:r>
            <a:r>
              <a:rPr kumimoji="0" lang="zh-TW" altLang="en-US" sz="3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Neue Medium" panose="02000503000000020004" pitchFamily="2" charset="0"/>
                <a:sym typeface="Helvetica"/>
              </a:rPr>
              <a:t>戰術</a:t>
            </a:r>
            <a:r>
              <a:rPr kumimoji="0" lang="en-US" altLang="zh-TW" sz="3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Neue Medium" panose="02000503000000020004" pitchFamily="2" charset="0"/>
                <a:sym typeface="Helvetica"/>
              </a:rPr>
              <a:t>4</a:t>
            </a:r>
          </a:p>
        </p:txBody>
      </p:sp>
    </p:spTree>
    <p:extLst>
      <p:ext uri="{BB962C8B-B14F-4D97-AF65-F5344CB8AC3E}">
        <p14:creationId xmlns:p14="http://schemas.microsoft.com/office/powerpoint/2010/main" val="35079493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F151F368-5D04-5342-A970-01F40DF9C20B}"/>
              </a:ext>
            </a:extLst>
          </p:cNvPr>
          <p:cNvPicPr>
            <a:picLocks noGrp="1" noChangeAspect="1"/>
          </p:cNvPicPr>
          <p:nvPr>
            <p:ph type="pic" sz="quarter" idx="19"/>
          </p:nvPr>
        </p:nvPicPr>
        <p:blipFill rotWithShape="1">
          <a:blip r:embed="rId2" cstate="print">
            <a:extLst>
              <a:ext uri="{28A0092B-C50C-407E-A947-70E740481C1C}">
                <a14:useLocalDpi xmlns:a14="http://schemas.microsoft.com/office/drawing/2010/main" val="0"/>
              </a:ext>
            </a:extLst>
          </a:blip>
          <a:srcRect l="42246" r="4884"/>
          <a:stretch/>
        </p:blipFill>
        <p:spPr>
          <a:xfrm>
            <a:off x="6753225" y="0"/>
            <a:ext cx="5438775" cy="6858000"/>
          </a:xfrm>
        </p:spPr>
      </p:pic>
      <p:sp>
        <p:nvSpPr>
          <p:cNvPr id="18" name="Rectangle 17">
            <a:extLst>
              <a:ext uri="{FF2B5EF4-FFF2-40B4-BE49-F238E27FC236}">
                <a16:creationId xmlns:a16="http://schemas.microsoft.com/office/drawing/2014/main" id="{B159768C-5EC8-4B4E-BB19-12C81981F989}"/>
              </a:ext>
            </a:extLst>
          </p:cNvPr>
          <p:cNvSpPr/>
          <p:nvPr/>
        </p:nvSpPr>
        <p:spPr>
          <a:xfrm>
            <a:off x="5654517" y="5561949"/>
            <a:ext cx="5355772" cy="646332"/>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19" name="TextBox 18">
            <a:extLst>
              <a:ext uri="{FF2B5EF4-FFF2-40B4-BE49-F238E27FC236}">
                <a16:creationId xmlns:a16="http://schemas.microsoft.com/office/drawing/2014/main" id="{4298A061-AAFA-FF47-9498-B4444F939A47}"/>
              </a:ext>
            </a:extLst>
          </p:cNvPr>
          <p:cNvSpPr txBox="1"/>
          <p:nvPr/>
        </p:nvSpPr>
        <p:spPr>
          <a:xfrm>
            <a:off x="5942012" y="5561949"/>
            <a:ext cx="289483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PLAY 5</a:t>
            </a:r>
            <a:r>
              <a:rPr kumimoji="0" lang="zh-TW" altLang="en-US" sz="3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Neue Medium" panose="02000503000000020004" pitchFamily="2" charset="0"/>
                <a:sym typeface="Helvetica"/>
              </a:rPr>
              <a:t>戰術</a:t>
            </a:r>
            <a:r>
              <a:rPr kumimoji="0" lang="en-US" altLang="zh-TW" sz="3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Neue Medium" panose="02000503000000020004" pitchFamily="2" charset="0"/>
                <a:sym typeface="Helvetica"/>
              </a:rPr>
              <a:t>5</a:t>
            </a:r>
          </a:p>
        </p:txBody>
      </p:sp>
      <p:sp>
        <p:nvSpPr>
          <p:cNvPr id="21" name="Rectangle 20">
            <a:extLst>
              <a:ext uri="{FF2B5EF4-FFF2-40B4-BE49-F238E27FC236}">
                <a16:creationId xmlns:a16="http://schemas.microsoft.com/office/drawing/2014/main" id="{4BD391AB-ED06-EA47-8970-0BAC82044A5B}"/>
              </a:ext>
            </a:extLst>
          </p:cNvPr>
          <p:cNvSpPr/>
          <p:nvPr/>
        </p:nvSpPr>
        <p:spPr>
          <a:xfrm>
            <a:off x="1125" y="6588"/>
            <a:ext cx="5748320" cy="181588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8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Show Business Plan to ≥ 4 Qualified Possibilities per month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每個月至少向四名合格的潛在顧客展</a:t>
            </a:r>
            <a:r>
              <a:rPr kumimoji="0" lang="zh-TW" altLang="en-US" sz="2800" b="0" i="0" u="none" strike="noStrike" kern="120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示你的</a:t>
            </a:r>
            <a:r>
              <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事</a:t>
            </a:r>
            <a:r>
              <a:rPr kumimoji="0" lang="zh-TW" altLang="en-US" sz="2800" b="0" i="0" u="none" strike="noStrike" kern="120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業計劃</a:t>
            </a:r>
            <a:endPar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endParaRPr>
          </a:p>
        </p:txBody>
      </p:sp>
      <p:sp>
        <p:nvSpPr>
          <p:cNvPr id="22" name="Rectangle 21">
            <a:extLst>
              <a:ext uri="{FF2B5EF4-FFF2-40B4-BE49-F238E27FC236}">
                <a16:creationId xmlns:a16="http://schemas.microsoft.com/office/drawing/2014/main" id="{F841BC76-74DD-A34A-B623-4CA407B0A8C5}"/>
              </a:ext>
            </a:extLst>
          </p:cNvPr>
          <p:cNvSpPr/>
          <p:nvPr/>
        </p:nvSpPr>
        <p:spPr>
          <a:xfrm>
            <a:off x="250995" y="1841184"/>
            <a:ext cx="5845960" cy="4836378"/>
          </a:xfrm>
          <a:prstGeom prst="rect">
            <a:avLst/>
          </a:prstGeom>
        </p:spPr>
        <p:txBody>
          <a:bodyPr wrap="square">
            <a:no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Talk/converse with 16 Possibilities/Names per </a:t>
            </a:r>
            <a:r>
              <a:rPr kumimoji="0" lang="id-ID" sz="17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month</a:t>
            </a: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r>
            <a:b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b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每個月與</a:t>
            </a:r>
            <a:r>
              <a:rPr kumimoji="0" lang="en-US" altLang="zh-TW"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16</a:t>
            </a: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名潛在顧客交談</a:t>
            </a:r>
            <a:endParaRPr kumimoji="0" lang="id-ID"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Ask questions/probe for problems </a:t>
            </a:r>
            <a:r>
              <a:rPr kumimoji="0" lang="id-ID" sz="17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or</a:t>
            </a: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t>
            </a:r>
            <a:r>
              <a:rPr kumimoji="0" lang="id-ID" sz="17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challenges</a:t>
            </a:r>
            <a: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藉由發問找出他們所面對的問題或難題</a:t>
            </a:r>
            <a:endParaRPr kumimoji="0" lang="id-ID"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Listen...for </a:t>
            </a:r>
            <a:r>
              <a:rPr kumimoji="0" lang="id-ID" sz="17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financial</a:t>
            </a: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t>
            </a:r>
            <a:r>
              <a:rPr kumimoji="0" lang="id-ID" sz="17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solutions</a:t>
            </a:r>
            <a: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仔細聆聽</a:t>
            </a:r>
            <a:r>
              <a:rPr kumimoji="0" lang="en-US" altLang="zh-TW"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a:t>
            </a: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找出理財對策</a:t>
            </a:r>
            <a:endParaRPr kumimoji="0" lang="id-ID"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Use testimonials/success to </a:t>
            </a:r>
            <a:r>
              <a:rPr kumimoji="0" lang="id-ID" sz="17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create</a:t>
            </a: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t>
            </a:r>
            <a:r>
              <a:rPr kumimoji="0" lang="id-ID" sz="17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interest</a:t>
            </a:r>
            <a: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利用成功經驗分享，吸引對方產生興趣</a:t>
            </a:r>
            <a:endParaRPr kumimoji="0" lang="id-ID"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Use UBP Video...(3 </a:t>
            </a:r>
            <a:r>
              <a:rPr kumimoji="0" lang="id-ID" sz="17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parts</a:t>
            </a: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a:t>
            </a:r>
            <a: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利用超連鎖事業說明會</a:t>
            </a:r>
            <a:r>
              <a:rPr kumimoji="0" lang="en-US" altLang="zh-TW"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(UBP)</a:t>
            </a: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影片</a:t>
            </a:r>
            <a:r>
              <a:rPr kumimoji="0" lang="en-US" altLang="zh-TW"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a:t>
            </a: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（共三個部分）</a:t>
            </a:r>
            <a:endParaRPr kumimoji="0" lang="id-ID"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Complete HSL after video and register as PC</a:t>
            </a:r>
            <a: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影片結束之後完成家居購物清單，並註冊成為優惠顧客</a:t>
            </a:r>
            <a:endPar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p:txBody>
      </p:sp>
      <p:cxnSp>
        <p:nvCxnSpPr>
          <p:cNvPr id="23" name="Straight Connector 22">
            <a:extLst>
              <a:ext uri="{FF2B5EF4-FFF2-40B4-BE49-F238E27FC236}">
                <a16:creationId xmlns:a16="http://schemas.microsoft.com/office/drawing/2014/main" id="{B7940087-64E1-2F4E-A97F-81A142EC5FC2}"/>
              </a:ext>
            </a:extLst>
          </p:cNvPr>
          <p:cNvCxnSpPr>
            <a:cxnSpLocks/>
          </p:cNvCxnSpPr>
          <p:nvPr/>
        </p:nvCxnSpPr>
        <p:spPr>
          <a:xfrm>
            <a:off x="309885" y="1783774"/>
            <a:ext cx="51308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E8339D-02F9-7F4B-8309-0C44F5B73386}"/>
              </a:ext>
            </a:extLst>
          </p:cNvPr>
          <p:cNvCxnSpPr>
            <a:cxnSpLocks/>
          </p:cNvCxnSpPr>
          <p:nvPr/>
        </p:nvCxnSpPr>
        <p:spPr>
          <a:xfrm>
            <a:off x="309885" y="6677562"/>
            <a:ext cx="51308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4870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3BD"/>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13436BD-A5AD-5D4A-9F9E-572FA93CA241}"/>
              </a:ext>
            </a:extLst>
          </p:cNvPr>
          <p:cNvPicPr>
            <a:picLocks noGrp="1" noChangeAspect="1"/>
          </p:cNvPicPr>
          <p:nvPr>
            <p:ph type="pic" sz="quarter" idx="19"/>
          </p:nvPr>
        </p:nvPicPr>
        <p:blipFill rotWithShape="1">
          <a:blip r:embed="rId2" cstate="print">
            <a:extLst>
              <a:ext uri="{28A0092B-C50C-407E-A947-70E740481C1C}">
                <a14:useLocalDpi xmlns:a14="http://schemas.microsoft.com/office/drawing/2010/main" val="0"/>
              </a:ext>
            </a:extLst>
          </a:blip>
          <a:srcRect l="37697" r="9433"/>
          <a:stretch/>
        </p:blipFill>
        <p:spPr>
          <a:xfrm>
            <a:off x="6753225" y="0"/>
            <a:ext cx="5438775" cy="6858000"/>
          </a:xfrm>
        </p:spPr>
      </p:pic>
      <p:sp>
        <p:nvSpPr>
          <p:cNvPr id="18" name="Rectangle 17">
            <a:extLst>
              <a:ext uri="{FF2B5EF4-FFF2-40B4-BE49-F238E27FC236}">
                <a16:creationId xmlns:a16="http://schemas.microsoft.com/office/drawing/2014/main" id="{B159768C-5EC8-4B4E-BB19-12C81981F989}"/>
              </a:ext>
            </a:extLst>
          </p:cNvPr>
          <p:cNvSpPr/>
          <p:nvPr/>
        </p:nvSpPr>
        <p:spPr>
          <a:xfrm>
            <a:off x="5654517" y="5561949"/>
            <a:ext cx="5355772" cy="646332"/>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19" name="TextBox 18">
            <a:extLst>
              <a:ext uri="{FF2B5EF4-FFF2-40B4-BE49-F238E27FC236}">
                <a16:creationId xmlns:a16="http://schemas.microsoft.com/office/drawing/2014/main" id="{4298A061-AAFA-FF47-9498-B4444F939A47}"/>
              </a:ext>
            </a:extLst>
          </p:cNvPr>
          <p:cNvSpPr txBox="1"/>
          <p:nvPr/>
        </p:nvSpPr>
        <p:spPr>
          <a:xfrm>
            <a:off x="5942012" y="5561949"/>
            <a:ext cx="289483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PLAY 6</a:t>
            </a:r>
            <a:r>
              <a:rPr kumimoji="0" lang="zh-TW" altLang="en-US" sz="3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Neue Medium" panose="02000503000000020004" pitchFamily="2" charset="0"/>
                <a:sym typeface="Helvetica"/>
              </a:rPr>
              <a:t>戰術</a:t>
            </a:r>
            <a:r>
              <a:rPr kumimoji="0" lang="en-US" altLang="zh-TW" sz="3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Neue Medium" panose="02000503000000020004" pitchFamily="2" charset="0"/>
                <a:sym typeface="Helvetica"/>
              </a:rPr>
              <a:t>6</a:t>
            </a:r>
          </a:p>
        </p:txBody>
      </p:sp>
      <p:sp>
        <p:nvSpPr>
          <p:cNvPr id="15" name="Rectangle 14">
            <a:extLst>
              <a:ext uri="{FF2B5EF4-FFF2-40B4-BE49-F238E27FC236}">
                <a16:creationId xmlns:a16="http://schemas.microsoft.com/office/drawing/2014/main" id="{A433C0A8-6884-9C40-A589-7DC12F01A151}"/>
              </a:ext>
            </a:extLst>
          </p:cNvPr>
          <p:cNvSpPr/>
          <p:nvPr/>
        </p:nvSpPr>
        <p:spPr>
          <a:xfrm>
            <a:off x="81978" y="21409"/>
            <a:ext cx="5748320" cy="1200329"/>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Training in first 90 days</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前</a:t>
            </a:r>
            <a:r>
              <a:rPr kumimoji="0" lang="en-US" altLang="zh-TW" sz="3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90</a:t>
            </a:r>
            <a:r>
              <a:rPr kumimoji="0" lang="zh-TW" altLang="en-US" sz="3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天訓練</a:t>
            </a:r>
          </a:p>
        </p:txBody>
      </p:sp>
      <p:sp>
        <p:nvSpPr>
          <p:cNvPr id="16" name="Rectangle 15">
            <a:extLst>
              <a:ext uri="{FF2B5EF4-FFF2-40B4-BE49-F238E27FC236}">
                <a16:creationId xmlns:a16="http://schemas.microsoft.com/office/drawing/2014/main" id="{10328207-65CD-BA4C-8273-913EA273E61A}"/>
              </a:ext>
            </a:extLst>
          </p:cNvPr>
          <p:cNvSpPr/>
          <p:nvPr/>
        </p:nvSpPr>
        <p:spPr>
          <a:xfrm>
            <a:off x="117316" y="1305341"/>
            <a:ext cx="6488435" cy="5078313"/>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Online NEW UNFRANCHISE OWNER TRAINING (NUOT) ≤ 30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days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在加入的前</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30</a:t>
            </a: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天內參加新超連鎖店主訓練</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(NUOT)</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Online BASIC FIVE TRAINING (B5) ≤ 60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days</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在加入的前</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60</a:t>
            </a: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天內參加成功五要訣線上訓練</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(B5)</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Live!...NDT</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再參加新超連鎖店主訓練</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(NUOT)</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Live!...B5</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再參加成功五要訣訓練</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(B5)</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Executive Coordinator Certification Training (ECCT)</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授證經理級訓練</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(ECCT)</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Attend Local Seminar...Buy 3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Tickets</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出席地方研討會</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a:t>
            </a: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購買三張門票</a:t>
            </a:r>
          </a:p>
        </p:txBody>
      </p:sp>
      <p:cxnSp>
        <p:nvCxnSpPr>
          <p:cNvPr id="20" name="Straight Connector 19">
            <a:extLst>
              <a:ext uri="{FF2B5EF4-FFF2-40B4-BE49-F238E27FC236}">
                <a16:creationId xmlns:a16="http://schemas.microsoft.com/office/drawing/2014/main" id="{5A30E9C1-90A5-5B47-8314-7D45ADB0BC3C}"/>
              </a:ext>
            </a:extLst>
          </p:cNvPr>
          <p:cNvCxnSpPr>
            <a:cxnSpLocks/>
          </p:cNvCxnSpPr>
          <p:nvPr/>
        </p:nvCxnSpPr>
        <p:spPr>
          <a:xfrm>
            <a:off x="390738" y="1206731"/>
            <a:ext cx="51308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A98658-5029-A14E-8868-36CE6CA8B23C}"/>
              </a:ext>
            </a:extLst>
          </p:cNvPr>
          <p:cNvCxnSpPr>
            <a:cxnSpLocks/>
          </p:cNvCxnSpPr>
          <p:nvPr/>
        </p:nvCxnSpPr>
        <p:spPr>
          <a:xfrm>
            <a:off x="390738" y="6716550"/>
            <a:ext cx="51308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978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E58F012-4CAC-554E-AEA9-927A14AB31F8}"/>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2" name="Rectangle 1"/>
          <p:cNvSpPr/>
          <p:nvPr/>
        </p:nvSpPr>
        <p:spPr>
          <a:xfrm>
            <a:off x="3816824" y="781336"/>
            <a:ext cx="4558352" cy="52953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Lato"/>
              <a:ea typeface="+mn-ea"/>
              <a:cs typeface="+mn-cs"/>
              <a:sym typeface="Helvetica"/>
            </a:endParaRPr>
          </a:p>
        </p:txBody>
      </p:sp>
      <p:sp>
        <p:nvSpPr>
          <p:cNvPr id="14" name="Title 1">
            <a:extLst>
              <a:ext uri="{FF2B5EF4-FFF2-40B4-BE49-F238E27FC236}">
                <a16:creationId xmlns:a16="http://schemas.microsoft.com/office/drawing/2014/main" id="{FA1AE666-0CD5-8F4E-A378-1311F44306F7}"/>
              </a:ext>
            </a:extLst>
          </p:cNvPr>
          <p:cNvSpPr txBox="1">
            <a:spLocks/>
          </p:cNvSpPr>
          <p:nvPr/>
        </p:nvSpPr>
        <p:spPr>
          <a:xfrm>
            <a:off x="4233080" y="1684174"/>
            <a:ext cx="3725839" cy="41963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60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THIS IS A PART-TIME BUSINESS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rPr>
              <a:t>這是一份可兼職的事業</a:t>
            </a:r>
            <a:endParaRPr kumimoji="0" 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60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NOT A SPARE TIME BUSINESS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rPr>
              <a:t>而非隨性的</a:t>
            </a:r>
            <a:r>
              <a:rPr kumimoji="0" lang="zh-TW" altLang="en-US" sz="2800" b="0" i="0" u="none" strike="noStrike" kern="1200" cap="none" spc="600" normalizeH="0" baseline="0" noProof="0" dirty="0" smtClean="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rPr>
              <a:t>兼職</a:t>
            </a:r>
            <a:endParaRPr kumimoji="0" lang="zh-TW" alt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endParaRPr>
          </a:p>
        </p:txBody>
      </p:sp>
    </p:spTree>
    <p:extLst>
      <p:ext uri="{BB962C8B-B14F-4D97-AF65-F5344CB8AC3E}">
        <p14:creationId xmlns:p14="http://schemas.microsoft.com/office/powerpoint/2010/main" val="4091408316"/>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30E3F2C-276A-684D-ACA7-EC63A7ECD8A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2" name="Rectangle 1"/>
          <p:cNvSpPr/>
          <p:nvPr/>
        </p:nvSpPr>
        <p:spPr>
          <a:xfrm>
            <a:off x="3816824" y="781336"/>
            <a:ext cx="4558352" cy="52953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Lato"/>
              <a:ea typeface="+mn-ea"/>
              <a:cs typeface="+mn-cs"/>
              <a:sym typeface="Helvetica"/>
            </a:endParaRPr>
          </a:p>
        </p:txBody>
      </p:sp>
      <p:sp>
        <p:nvSpPr>
          <p:cNvPr id="10" name="Title 1">
            <a:extLst>
              <a:ext uri="{FF2B5EF4-FFF2-40B4-BE49-F238E27FC236}">
                <a16:creationId xmlns:a16="http://schemas.microsoft.com/office/drawing/2014/main" id="{25D56CCE-9550-9B45-9332-06BFB8A64D06}"/>
              </a:ext>
            </a:extLst>
          </p:cNvPr>
          <p:cNvSpPr txBox="1">
            <a:spLocks/>
          </p:cNvSpPr>
          <p:nvPr/>
        </p:nvSpPr>
        <p:spPr>
          <a:xfrm>
            <a:off x="4233080" y="1275682"/>
            <a:ext cx="3725839" cy="44787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60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SET THE NEW UFO’S CALENDAR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rPr>
              <a:t>設定新超連鎖店主的行事曆</a:t>
            </a:r>
            <a:endParaRPr kumimoji="0" 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600" normalizeH="0" baseline="0" noProof="0" dirty="0" smtClean="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WHEN ARE THEY GOING TO WORK?</a:t>
            </a:r>
            <a:endParaRPr kumimoji="0" lang="en-US" sz="2800" b="0" i="0" u="none" strike="noStrike" kern="1200" cap="none" spc="60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rPr>
              <a:t>他</a:t>
            </a:r>
            <a:r>
              <a:rPr kumimoji="0" lang="zh-TW" altLang="en-US" sz="2800" b="0" i="0" u="none" strike="noStrike" kern="1200" cap="none" spc="600" normalizeH="0" baseline="0" noProof="0" dirty="0" smtClean="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rPr>
              <a:t>們甚麼</a:t>
            </a:r>
            <a:r>
              <a:rPr kumimoji="0" lang="zh-TW" alt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rPr>
              <a:t>時候開始工作？</a:t>
            </a:r>
          </a:p>
        </p:txBody>
      </p:sp>
    </p:spTree>
    <p:extLst>
      <p:ext uri="{BB962C8B-B14F-4D97-AF65-F5344CB8AC3E}">
        <p14:creationId xmlns:p14="http://schemas.microsoft.com/office/powerpoint/2010/main" val="3522973303"/>
      </p:ext>
    </p:extLst>
  </p:cSld>
  <p:clrMapOvr>
    <a:masterClrMapping/>
  </p:clrMapOvr>
  <p:transition spd="slow">
    <p:push/>
  </p:transition>
  <p:timing>
    <p:tnLst>
      <p:par>
        <p:cTn id="1" dur="indefinite" restart="never" nodeType="tmRoot"/>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C.20">
      <a:dk1>
        <a:sysClr val="windowText" lastClr="000000"/>
      </a:dk1>
      <a:lt1>
        <a:sysClr val="window" lastClr="FFFFFF"/>
      </a:lt1>
      <a:dk2>
        <a:srgbClr val="44546A"/>
      </a:dk2>
      <a:lt2>
        <a:srgbClr val="E7E6E6"/>
      </a:lt2>
      <a:accent1>
        <a:srgbClr val="F9B658"/>
      </a:accent1>
      <a:accent2>
        <a:srgbClr val="DA8E50"/>
      </a:accent2>
      <a:accent3>
        <a:srgbClr val="9F664B"/>
      </a:accent3>
      <a:accent4>
        <a:srgbClr val="423745"/>
      </a:accent4>
      <a:accent5>
        <a:srgbClr val="312933"/>
      </a:accent5>
      <a:accent6>
        <a:srgbClr val="00263B"/>
      </a:accent6>
      <a:hlink>
        <a:srgbClr val="0563C1"/>
      </a:hlink>
      <a:folHlink>
        <a:srgbClr val="954F72"/>
      </a:folHlink>
    </a:clrScheme>
    <a:fontScheme name="Custom 5">
      <a:majorFont>
        <a:latin typeface="Glacial Indifference"/>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inimalist">
      <a:majorFont>
        <a:latin typeface="Montserra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Lib Red Dark">
      <a:dk1>
        <a:srgbClr val="FFFFFF"/>
      </a:dk1>
      <a:lt1>
        <a:srgbClr val="3F3F3F"/>
      </a:lt1>
      <a:dk2>
        <a:srgbClr val="313C41"/>
      </a:dk2>
      <a:lt2>
        <a:srgbClr val="FFFFFF"/>
      </a:lt2>
      <a:accent1>
        <a:srgbClr val="A40000"/>
      </a:accent1>
      <a:accent2>
        <a:srgbClr val="C80000"/>
      </a:accent2>
      <a:accent3>
        <a:srgbClr val="EE0000"/>
      </a:accent3>
      <a:accent4>
        <a:srgbClr val="FF1919"/>
      </a:accent4>
      <a:accent5>
        <a:srgbClr val="FF4B4B"/>
      </a:accent5>
      <a:accent6>
        <a:srgbClr val="FF6969"/>
      </a:accent6>
      <a:hlink>
        <a:srgbClr val="0563C1"/>
      </a:hlink>
      <a:folHlink>
        <a:srgbClr val="954F72"/>
      </a:folHlink>
    </a:clrScheme>
    <a:fontScheme name="Custom 55">
      <a:majorFont>
        <a:latin typeface="Lato"/>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hite">
  <a:themeElements>
    <a:clrScheme name="White">
      <a:dk1>
        <a:srgbClr val="727574"/>
      </a:dk1>
      <a:lt1>
        <a:srgbClr val="750231"/>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727574"/>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2636</Words>
  <Application>Microsoft Office PowerPoint</Application>
  <PresentationFormat>Widescreen</PresentationFormat>
  <Paragraphs>423</Paragraphs>
  <Slides>31</Slides>
  <Notes>0</Notes>
  <HiddenSlides>0</HiddenSlides>
  <MMClips>0</MMClips>
  <ScaleCrop>false</ScaleCrop>
  <HeadingPairs>
    <vt:vector size="6" baseType="variant">
      <vt:variant>
        <vt:lpstr>Fonts Used</vt:lpstr>
      </vt:variant>
      <vt:variant>
        <vt:i4>29</vt:i4>
      </vt:variant>
      <vt:variant>
        <vt:lpstr>Theme</vt:lpstr>
      </vt:variant>
      <vt:variant>
        <vt:i4>9</vt:i4>
      </vt:variant>
      <vt:variant>
        <vt:lpstr>Slide Titles</vt:lpstr>
      </vt:variant>
      <vt:variant>
        <vt:i4>31</vt:i4>
      </vt:variant>
    </vt:vector>
  </HeadingPairs>
  <TitlesOfParts>
    <vt:vector size="69" baseType="lpstr">
      <vt:lpstr>.AppleSystemUIFont</vt:lpstr>
      <vt:lpstr>Glacial Indifference</vt:lpstr>
      <vt:lpstr>Helvetica Light</vt:lpstr>
      <vt:lpstr>Helvetica Neue</vt:lpstr>
      <vt:lpstr>Helvetica Neue Light</vt:lpstr>
      <vt:lpstr>Helvetica Neue Medium</vt:lpstr>
      <vt:lpstr>Helvetica Neue UltraLight</vt:lpstr>
      <vt:lpstr>Helvetica Regular</vt:lpstr>
      <vt:lpstr>Lato</vt:lpstr>
      <vt:lpstr>Lato Black</vt:lpstr>
      <vt:lpstr>Lato Light</vt:lpstr>
      <vt:lpstr>Montserrat</vt:lpstr>
      <vt:lpstr>Montserrat-Regular</vt:lpstr>
      <vt:lpstr>ＭＳ Ｐゴシック</vt:lpstr>
      <vt:lpstr>Open Sans</vt:lpstr>
      <vt:lpstr>PT Sans</vt:lpstr>
      <vt:lpstr>Roboto Regular</vt:lpstr>
      <vt:lpstr>SimSun</vt:lpstr>
      <vt:lpstr>Titillium</vt:lpstr>
      <vt:lpstr>Microsoft JhengHei</vt:lpstr>
      <vt:lpstr>新細明體</vt:lpstr>
      <vt:lpstr>Arial</vt:lpstr>
      <vt:lpstr>Calibri</vt:lpstr>
      <vt:lpstr>Calibri Light</vt:lpstr>
      <vt:lpstr>Century Gothic</vt:lpstr>
      <vt:lpstr>Helvetica</vt:lpstr>
      <vt:lpstr>Roboto</vt:lpstr>
      <vt:lpstr>Tahoma</vt:lpstr>
      <vt:lpstr>Verdana</vt:lpstr>
      <vt:lpstr>Office 佈景主題</vt:lpstr>
      <vt:lpstr>7_Office Theme</vt:lpstr>
      <vt:lpstr>8_Office Theme</vt:lpstr>
      <vt:lpstr>9_Office Theme</vt:lpstr>
      <vt:lpstr>10_Office Theme</vt:lpstr>
      <vt:lpstr>White</vt:lpstr>
      <vt:lpstr>3_Office Theme</vt:lpstr>
      <vt:lpstr>11_Office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A LEG建立組織 POWER OF LEVERAGE借力使力的力量 </vt:lpstr>
      <vt:lpstr>Strategic numbers 策略數據</vt:lpstr>
      <vt:lpstr>Reviewing and Grouping Possibilities to Build Teams 逐一檢視潛在人選，評估之後組成團隊</vt:lpstr>
      <vt:lpstr>PowerPoint Presentation</vt:lpstr>
      <vt:lpstr>PowerPoint Presentation</vt:lpstr>
      <vt:lpstr>PowerPoint Presentation</vt:lpstr>
      <vt:lpstr>PowerPoint Presentation</vt:lpstr>
      <vt:lpstr>PowerPoint Presentation</vt:lpstr>
      <vt:lpstr>Assumptions for Creating a Team Plan of Action 制定團隊行動計劃的設想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Right Plan</dc:title>
  <dc:creator>Echo Chan</dc:creator>
  <cp:lastModifiedBy>Echo Chan</cp:lastModifiedBy>
  <cp:revision>2</cp:revision>
  <dcterms:created xsi:type="dcterms:W3CDTF">2018-10-23T07:04:15Z</dcterms:created>
  <dcterms:modified xsi:type="dcterms:W3CDTF">2018-10-23T07:06:02Z</dcterms:modified>
</cp:coreProperties>
</file>